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26.xml" ContentType="application/vnd.openxmlformats-officedocument.drawingml.diagramData+xml"/>
  <Override PartName="/ppt/diagrams/quickStyle25.xml" ContentType="application/vnd.openxmlformats-officedocument.drawingml.diagramStyle+xml"/>
  <Override PartName="/ppt/diagrams/data25.xml" ContentType="application/vnd.openxmlformats-officedocument.drawingml.diagramData+xml"/>
  <Override PartName="/ppt/diagrams/quickStyle24.xml" ContentType="application/vnd.openxmlformats-officedocument.drawingml.diagramStyle+xml"/>
  <Override PartName="/ppt/diagrams/data24.xml" ContentType="application/vnd.openxmlformats-officedocument.drawingml.diagramData+xml"/>
  <Override PartName="/ppt/diagrams/quickStyle23.xml" ContentType="application/vnd.openxmlformats-officedocument.drawingml.diagramStyle+xml"/>
  <Override PartName="/ppt/diagrams/data23.xml" ContentType="application/vnd.openxmlformats-officedocument.drawingml.diagramData+xml"/>
  <Override PartName="/ppt/diagrams/drawing22.xml" ContentType="application/vnd.ms-office.drawingml.diagramDrawing+xml"/>
  <Override PartName="/ppt/diagrams/quickStyle22.xml" ContentType="application/vnd.openxmlformats-officedocument.drawingml.diagramStyle+xml"/>
  <Override PartName="/ppt/diagrams/drawing25.xml" ContentType="application/vnd.ms-office.drawingml.diagramDrawing+xml"/>
  <Override PartName="/ppt/diagrams/data22.xml" ContentType="application/vnd.openxmlformats-officedocument.drawingml.diagramData+xml"/>
  <Override PartName="/ppt/diagrams/drawing21.xml" ContentType="application/vnd.ms-office.drawingml.diagramDrawing+xml"/>
  <Override PartName="/ppt/diagrams/drawing24.xml" ContentType="application/vnd.ms-office.drawingml.diagramDrawing+xml"/>
  <Override PartName="/ppt/diagrams/data21.xml" ContentType="application/vnd.openxmlformats-officedocument.drawingml.diagramData+xml"/>
  <Override PartName="/ppt/diagrams/colors20.xml" ContentType="application/vnd.openxmlformats-officedocument.drawingml.diagramColors+xml"/>
  <Override PartName="/ppt/diagrams/layout20.xml" ContentType="application/vnd.openxmlformats-officedocument.drawingml.diagramLayout+xml"/>
  <Override PartName="/ppt/diagrams/drawing1.xml" ContentType="application/vnd.ms-office.drawingml.diagramDrawing+xml"/>
  <Override PartName="/ppt/diagrams/drawing23.xml" ContentType="application/vnd.ms-office.drawingml.diagramDrawing+xml"/>
  <Override PartName="/ppt/diagrams/data20.xml" ContentType="application/vnd.openxmlformats-officedocument.drawingml.diagramData+xml"/>
  <Override PartName="/ppt/diagrams/drawing20.xml" ContentType="application/vnd.ms-office.drawingml.diagramDrawing+xml"/>
  <Override PartName="/ppt/diagrams/quickStyle19.xml" ContentType="application/vnd.openxmlformats-officedocument.drawingml.diagramStyle+xml"/>
  <Override PartName="/ppt/diagrams/quickStyle21.xml" ContentType="application/vnd.openxmlformats-officedocument.drawingml.diagramStyle+xml"/>
  <Override PartName="/ppt/diagrams/layout19.xml" ContentType="application/vnd.openxmlformats-officedocument.drawingml.diagramLayout+xml"/>
  <Override PartName="/ppt/diagrams/quickStyle18.xml" ContentType="application/vnd.openxmlformats-officedocument.drawingml.diagramStyle+xml"/>
  <Override PartName="/ppt/diagrams/quickStyle20.xml" ContentType="application/vnd.openxmlformats-officedocument.drawingml.diagramStyle+xml"/>
  <Override PartName="/ppt/diagrams/layout18.xml" ContentType="application/vnd.openxmlformats-officedocument.drawingml.diagramLayout+xml"/>
  <Override PartName="/ppt/diagrams/data18.xml" ContentType="application/vnd.openxmlformats-officedocument.drawingml.diagramData+xml"/>
  <Override PartName="/ppt/diagrams/layout17.xml" ContentType="application/vnd.openxmlformats-officedocument.drawingml.diagramLayout+xml"/>
  <Override PartName="/ppt/diagrams/layout3.xml" ContentType="application/vnd.openxmlformats-officedocument.drawingml.diagramLayout+xml"/>
  <Override PartName="/ppt/diagrams/colors18.xml" ContentType="application/vnd.openxmlformats-officedocument.drawingml.diagramColors+xml"/>
  <Override PartName="/ppt/diagrams/colors1.xml" ContentType="application/vnd.openxmlformats-officedocument.drawingml.diagramColors+xml"/>
  <Override PartName="/ppt/diagrams/colors31.xml" ContentType="application/vnd.openxmlformats-officedocument.drawingml.diagramColors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colors7.xml" ContentType="application/vnd.openxmlformats-officedocument.drawingml.diagramColors+xml"/>
  <Override PartName="/ppt/diagrams/quickStyle15.xml" ContentType="application/vnd.openxmlformats-officedocument.drawingml.diagramStyle+xml"/>
  <Override PartName="/ppt/diagrams/data7.xml" ContentType="application/vnd.openxmlformats-officedocument.drawingml.diagramData+xml"/>
  <Override PartName="/ppt/diagrams/colors28.xml" ContentType="application/vnd.openxmlformats-officedocument.drawingml.diagramColors+xml"/>
  <Override PartName="/ppt/diagrams/drawing11.xml" ContentType="application/vnd.ms-office.drawingml.diagramDrawing+xml"/>
  <Override PartName="/ppt/diagrams/quickStyle7.xml" ContentType="application/vnd.openxmlformats-officedocument.drawingml.diagramStyle+xml"/>
  <Override PartName="/ppt/diagrams/drawing8.xml" ContentType="application/vnd.ms-office.drawingml.diagramDrawing+xml"/>
  <Override PartName="/ppt/diagrams/layout27.xml" ContentType="application/vnd.openxmlformats-officedocument.drawingml.diagramLayout+xml"/>
  <Override PartName="/ppt/diagrams/colors12.xml" ContentType="application/vnd.openxmlformats-officedocument.drawingml.diagramColors+xml"/>
  <Override PartName="/ppt/diagrams/colors8.xml" ContentType="application/vnd.openxmlformats-officedocument.drawingml.diagramColors+xml"/>
  <Override PartName="/ppt/diagrams/quickStyle16.xml" ContentType="application/vnd.openxmlformats-officedocument.drawingml.diagramStyle+xml"/>
  <Override PartName="/ppt/diagrams/data8.xml" ContentType="application/vnd.openxmlformats-officedocument.drawingml.diagramData+xml"/>
  <Override PartName="/ppt/diagrams/colors29.xml" ContentType="application/vnd.openxmlformats-officedocument.drawingml.diagramColors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quickStyle31.xml" ContentType="application/vnd.openxmlformats-officedocument.drawingml.diagramStyle+xml"/>
  <Override PartName="/ppt/diagrams/layout29.xml" ContentType="application/vnd.openxmlformats-officedocument.drawingml.diagramLayout+xml"/>
  <Override PartName="/ppt/diagrams/drawing9.xml" ContentType="application/vnd.ms-office.drawingml.diagramDrawing+xml"/>
  <Override PartName="/ppt/diagrams/layout28.xml" ContentType="application/vnd.openxmlformats-officedocument.drawingml.diagramLayout+xml"/>
  <Override PartName="/ppt/diagrams/quickStyle30.xml" ContentType="application/vnd.openxmlformats-officedocument.drawingml.diagramStyle+xml"/>
  <Override PartName="/ppt/diagrams/quickStyle8.xml" ContentType="application/vnd.openxmlformats-officedocument.drawingml.diagramStyle+xml"/>
  <Override PartName="/ppt/diagrams/colors9.xml" ContentType="application/vnd.openxmlformats-officedocument.drawingml.diagramColors+xml"/>
  <Override PartName="/ppt/diagrams/drawing13.xml" ContentType="application/vnd.ms-office.drawingml.diagramDrawing+xml"/>
  <Override PartName="/ppt/diagrams/quickStyle29.xml" ContentType="application/vnd.openxmlformats-officedocument.drawingml.diagramStyle+xml"/>
  <Override PartName="/ppt/diagrams/colors30.xml" ContentType="application/vnd.openxmlformats-officedocument.drawingml.diagramColors+xml"/>
  <Override PartName="/ppt/diagrams/data29.xml" ContentType="application/vnd.openxmlformats-officedocument.drawingml.diagramData+xml"/>
  <Override PartName="/ppt/diagrams/quickStyle28.xml" ContentType="application/vnd.openxmlformats-officedocument.drawingml.diagramStyle+xml"/>
  <Override PartName="/ppt/diagrams/data30.xml" ContentType="application/vnd.openxmlformats-officedocument.drawingml.diagramData+xml"/>
  <Override PartName="/ppt/diagrams/data31.xml" ContentType="application/vnd.openxmlformats-officedocument.drawingml.diagramData+xml"/>
  <Override PartName="/ppt/diagrams/layout8.xml" ContentType="application/vnd.openxmlformats-officedocument.drawingml.diagramLayout+xml"/>
  <Override PartName="/ppt/diagrams/drawing29.xml" ContentType="application/vnd.ms-office.drawingml.diagramDrawing+xml"/>
  <Override PartName="/ppt/diagrams/layout7.xml" ContentType="application/vnd.openxmlformats-officedocument.drawingml.diagramLayout+xml"/>
  <Override PartName="/ppt/diagrams/drawing28.xml" ContentType="application/vnd.ms-office.drawingml.diagramDrawing+xml"/>
  <Override PartName="/ppt/diagrams/drawing27.xml" ContentType="application/vnd.ms-office.drawingml.diagramDrawing+xml"/>
  <Override PartName="/ppt/diagrams/drawing26.xml" ContentType="application/vnd.ms-office.drawingml.diagramDrawing+xml"/>
  <Override PartName="/ppt/diagrams/colors21.xml" ContentType="application/vnd.openxmlformats-officedocument.drawingml.diagramColors+xml"/>
  <Override PartName="/ppt/diagrams/data28.xml" ContentType="application/vnd.openxmlformats-officedocument.drawingml.diagramData+xml"/>
  <Override PartName="/ppt/diagrams/quickStyle27.xml" ContentType="application/vnd.openxmlformats-officedocument.drawingml.diagramStyle+xml"/>
  <Override PartName="/ppt/diagrams/drawing30.xml" ContentType="application/vnd.ms-office.drawingml.diagramDrawing+xml"/>
  <Override PartName="/ppt/diagrams/layout12.xml" ContentType="application/vnd.openxmlformats-officedocument.drawingml.diagramLayout+xml"/>
  <Override PartName="/ppt/diagrams/colors3.xml" ContentType="application/vnd.openxmlformats-officedocument.drawingml.diagramColors+xml"/>
  <Override PartName="/ppt/diagrams/data12.xml" ContentType="application/vnd.openxmlformats-officedocument.drawingml.diagramData+xml"/>
  <Override PartName="/ppt/diagrams/data10.xml" ContentType="application/vnd.openxmlformats-officedocument.drawingml.diagramData+xml"/>
  <Override PartName="/ppt/diagrams/layout31.xml" ContentType="application/vnd.openxmlformats-officedocument.drawingml.diagramLayout+xml"/>
  <Override PartName="/ppt/diagrams/drawing15.xml" ContentType="application/vnd.ms-office.drawingml.diagramDrawing+xml"/>
  <Override PartName="/ppt/diagrams/data27.xml" ContentType="application/vnd.openxmlformats-officedocument.drawingml.diagramData+xml"/>
  <Override PartName="/ppt/diagrams/quickStyle26.xml" ContentType="application/vnd.openxmlformats-officedocument.drawingml.diagramStyle+xml"/>
  <Override PartName="/ppt/diagrams/layout11.xml" ContentType="application/vnd.openxmlformats-officedocument.drawingml.diagramLayout+xml"/>
  <Override PartName="/ppt/diagrams/colors2.xml" ContentType="application/vnd.openxmlformats-officedocument.drawingml.diagramColors+xml"/>
  <Override PartName="/ppt/diagrams/data11.xml" ContentType="application/vnd.openxmlformats-officedocument.drawingml.diagramData+xml"/>
  <Override PartName="/ppt/diagrams/layout30.xml" ContentType="application/vnd.openxmlformats-officedocument.drawingml.diagramLayout+xml"/>
  <Override PartName="/ppt/diagrams/drawing14.xml" ContentType="application/vnd.ms-office.drawingml.diagramDrawing+xml"/>
  <Override PartName="/ppt/diagrams/layout10.xml" ContentType="application/vnd.openxmlformats-officedocument.drawingml.diagramLayout+xml"/>
  <Override PartName="/ppt/diagrams/colors4.xml" ContentType="application/vnd.openxmlformats-officedocument.drawingml.diagramColors+xml"/>
  <Override PartName="/ppt/diagrams/quickStyle1.xml" ContentType="application/vnd.openxmlformats-officedocument.drawingml.diagramStyle+xml"/>
  <Override PartName="/ppt/diagrams/quickStyle17.xml" ContentType="application/vnd.openxmlformats-officedocument.drawingml.diagramStyle+xml"/>
  <Override PartName="/ppt/diagrams/data9.xml" ContentType="application/vnd.openxmlformats-officedocument.drawingml.diagramData+xml"/>
  <Override PartName="/ppt/diagrams/layout1.xml" ContentType="application/vnd.openxmlformats-officedocument.drawingml.diagramLayout+xml"/>
  <Override PartName="/ppt/diagrams/colors16.xml" ContentType="application/vnd.openxmlformats-officedocument.drawingml.diagramColors+xml"/>
  <Override PartName="/ppt/diagrams/layout2.xml" ContentType="application/vnd.openxmlformats-officedocument.drawingml.diagramLayout+xml"/>
  <Override PartName="/ppt/diagrams/colors17.xml" ContentType="application/vnd.openxmlformats-officedocument.drawingml.diagramColors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drawing2.xml" ContentType="application/vnd.ms-office.drawingml.diagramDrawing+xml"/>
  <Override PartName="/ppt/diagrams/data1.xml" ContentType="application/vnd.openxmlformats-officedocument.drawingml.diagramData+xml"/>
  <Override PartName="/ppt/diagrams/colors22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4.xml" ContentType="application/vnd.openxmlformats-officedocument.drawingml.diagramLayout+xml"/>
  <Override PartName="/ppt/diagrams/colors19.xml" ContentType="application/vnd.openxmlformats-officedocument.drawingml.diagramColors+xml"/>
  <Override PartName="/ppt/diagrams/layout22.xml" ContentType="application/vnd.openxmlformats-officedocument.drawingml.diagramLayout+xml"/>
  <Override PartName="/ppt/diagrams/drawing3.xml" ContentType="application/vnd.ms-office.drawingml.diagramDrawing+xml"/>
  <Override PartName="/ppt/diagrams/quickStyle10.xml" ContentType="application/vnd.openxmlformats-officedocument.drawingml.diagramStyle+xml"/>
  <Override PartName="/ppt/diagrams/colors23.xml" ContentType="application/vnd.openxmlformats-officedocument.drawingml.diagramColors+xml"/>
  <Override PartName="/ppt/diagrams/data2.xml" ContentType="application/vnd.openxmlformats-officedocument.drawingml.diagramData+xml"/>
  <Override PartName="/ppt/diagrams/colors10.xml" ContentType="application/vnd.openxmlformats-officedocument.drawingml.diagramColors+xml"/>
  <Override PartName="/ppt/diagrams/quickStyle5.xml" ContentType="application/vnd.openxmlformats-officedocument.drawingml.diagramStyle+xml"/>
  <Override PartName="/ppt/diagrams/layout25.xml" ContentType="application/vnd.openxmlformats-officedocument.drawingml.diagramLayout+xml"/>
  <Override PartName="/ppt/diagrams/drawing6.xml" ContentType="application/vnd.ms-office.drawingml.diagramDrawing+xml"/>
  <Override PartName="/ppt/diagrams/layout5.xml" ContentType="application/vnd.openxmlformats-officedocument.drawingml.diagramLayout+xml"/>
  <Override PartName="/ppt/diagrams/layout23.xml" ContentType="application/vnd.openxmlformats-officedocument.drawingml.diagramLayout+xml"/>
  <Override PartName="/ppt/diagrams/drawing4.xml" ContentType="application/vnd.ms-office.drawingml.diagramDrawing+xml"/>
  <Override PartName="/ppt/diagrams/quickStyle11.xml" ContentType="application/vnd.openxmlformats-officedocument.drawingml.diagramStyle+xml"/>
  <Override PartName="/ppt/diagrams/colors24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26.xml" ContentType="application/vnd.openxmlformats-officedocument.drawingml.diagramColors+xml"/>
  <Override PartName="/ppt/diagrams/quickStyle13.xml" ContentType="application/vnd.openxmlformats-officedocument.drawingml.diagramStyle+xml"/>
  <Override PartName="/ppt/diagrams/data5.xml" ContentType="application/vnd.openxmlformats-officedocument.drawingml.diagramData+xml"/>
  <Override PartName="/ppt/diagrams/colors11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26.xml" ContentType="application/vnd.openxmlformats-officedocument.drawingml.diagramLayout+xml"/>
  <Override PartName="/ppt/diagrams/drawing7.xml" ContentType="application/vnd.ms-office.drawingml.diagramDrawing+xml"/>
  <Override PartName="/ppt/diagrams/layout6.xml" ContentType="application/vnd.openxmlformats-officedocument.drawingml.diagramLayout+xml"/>
  <Override PartName="/ppt/diagrams/drawing10.xml" ContentType="application/vnd.ms-office.drawingml.diagramDrawing+xml"/>
  <Override PartName="/ppt/diagrams/layout24.xml" ContentType="application/vnd.openxmlformats-officedocument.drawingml.diagramLayout+xml"/>
  <Override PartName="/ppt/diagrams/drawing5.xml" ContentType="application/vnd.ms-office.drawingml.diagramDrawing+xml"/>
  <Override PartName="/ppt/diagrams/quickStyle12.xml" ContentType="application/vnd.openxmlformats-officedocument.drawingml.diagramStyle+xml"/>
  <Override PartName="/ppt/diagrams/colors25.xml" ContentType="application/vnd.openxmlformats-officedocument.drawingml.diagramColors+xml"/>
  <Override PartName="/ppt/diagrams/data4.xml" ContentType="application/vnd.openxmlformats-officedocument.drawingml.diagramData+xml"/>
  <Override PartName="/ppt/diagrams/colors6.xml" ContentType="application/vnd.openxmlformats-officedocument.drawingml.diagramColors+xml"/>
  <Override PartName="/ppt/diagrams/colors27.xml" ContentType="application/vnd.openxmlformats-officedocument.drawingml.diagramColors+xml"/>
  <Override PartName="/ppt/diagrams/quickStyle14.xml" ContentType="application/vnd.openxmlformats-officedocument.drawingml.diagramStyle+xml"/>
  <Override PartName="/ppt/diagrams/data6.xml" ContentType="application/vnd.openxmlformats-officedocument.drawingml.diagramData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drawing16.xml" ContentType="application/vnd.ms-office.drawingml.diagramDrawing+xml"/>
  <Override PartName="/ppt/diagrams/drawing31.xml" ContentType="application/vnd.ms-office.drawingml.diagramDrawing+xml"/>
  <Override PartName="/ppt/diagrams/layout13.xml" ContentType="application/vnd.openxmlformats-officedocument.drawingml.diagramLayout+xml"/>
  <Override PartName="/ppt/diagrams/colors13.xml" ContentType="application/vnd.openxmlformats-officedocument.drawingml.diagramColors+xml"/>
  <Override PartName="/ppt/diagrams/data14.xml" ContentType="application/vnd.openxmlformats-officedocument.drawingml.diagramData+xml"/>
  <Override PartName="/ppt/diagrams/drawing17.xml" ContentType="application/vnd.ms-office.drawingml.diagramDrawing+xml"/>
  <Override PartName="/ppt/diagrams/layout14.xml" ContentType="application/vnd.openxmlformats-officedocument.drawingml.diagramLayout+xml"/>
  <Override PartName="/ppt/diagrams/colors14.xml" ContentType="application/vnd.openxmlformats-officedocument.drawingml.diagramColors+xml"/>
  <Override PartName="/ppt/diagrams/data15.xml" ContentType="application/vnd.openxmlformats-officedocument.drawingml.diagramData+xml"/>
  <Override PartName="/ppt/diagrams/drawing18.xml" ContentType="application/vnd.ms-office.drawingml.diagramDrawing+xml"/>
  <Override PartName="/ppt/diagrams/layout15.xml" ContentType="application/vnd.openxmlformats-officedocument.drawingml.diagramLayout+xml"/>
  <Override PartName="/ppt/diagrams/colors15.xml" ContentType="application/vnd.openxmlformats-officedocument.drawingml.diagramColors+xml"/>
  <Override PartName="/ppt/diagrams/data16.xml" ContentType="application/vnd.openxmlformats-officedocument.drawingml.diagramData+xml"/>
  <Override PartName="/ppt/diagrams/drawing19.xml" ContentType="application/vnd.ms-office.drawingml.diagramDrawing+xml"/>
  <Override PartName="/ppt/diagrams/layout16.xml" ContentType="application/vnd.openxmlformats-officedocument.drawingml.diagramLayout+xml"/>
  <Override PartName="/ppt/diagrams/data17.xml" ContentType="application/vnd.openxmlformats-officedocument.drawingml.diagramData+xml"/>
  <Override PartName="/ppt/notesSlides/_rels/notesSlide4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8.xml" ContentType="application/vnd.openxmlformats-officedocument.presentationml.notesSlide+xml"/>
  <Override PartName="/ppt/_rels/presentation.xml.rels" ContentType="application/vnd.openxmlformats-package.relationships+xml"/>
  <Override PartName="/ppt/media/image57.png" ContentType="image/png"/>
  <Override PartName="/ppt/media/image56.png" ContentType="image/png"/>
  <Override PartName="/ppt/media/image55.png" ContentType="image/png"/>
  <Override PartName="/ppt/media/image20.jpeg" ContentType="image/jpeg"/>
  <Override PartName="/ppt/media/image54.jpeg" ContentType="image/jpeg"/>
  <Override PartName="/ppt/media/image33.png" ContentType="image/png"/>
  <Override PartName="/ppt/media/image58.jpeg" ContentType="image/jpeg"/>
  <Override PartName="/ppt/media/image73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8.png" ContentType="image/png"/>
  <Override PartName="/ppt/media/image47.jpeg" ContentType="image/jpeg"/>
  <Override PartName="/ppt/media/image68.png" ContentType="image/png"/>
  <Override PartName="/ppt/media/image46.png" ContentType="image/png"/>
  <Override PartName="/ppt/media/image45.png" ContentType="image/png"/>
  <Override PartName="/ppt/media/image43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32.jpeg" ContentType="image/jpeg"/>
  <Override PartName="/ppt/media/image30.png" ContentType="image/png"/>
  <Override PartName="/ppt/media/image10.png" ContentType="image/png"/>
  <Override PartName="/ppt/media/image107.png" ContentType="image/png"/>
  <Override PartName="/ppt/media/image11.jpeg" ContentType="image/jpeg"/>
  <Override PartName="/ppt/media/image28.jpeg" ContentType="image/jpeg"/>
  <Override PartName="/ppt/media/image41.wmf" ContentType="image/x-wmf"/>
  <Override PartName="/ppt/media/image38.png" ContentType="image/png"/>
  <Override PartName="/ppt/media/image8.png" ContentType="image/png"/>
  <Override PartName="/ppt/media/image23.jpeg" ContentType="image/jpeg"/>
  <Override PartName="/ppt/media/image42.wmf" ContentType="image/x-wmf"/>
  <Override PartName="/ppt/media/image82.jpeg" ContentType="image/jpeg"/>
  <Override PartName="/ppt/media/image14.jpeg" ContentType="image/jpeg"/>
  <Override PartName="/ppt/media/image7.tif" ContentType="image/tiff"/>
  <Override PartName="/ppt/media/image40.png" ContentType="image/png"/>
  <Override PartName="/ppt/media/image6.tif" ContentType="image/tiff"/>
  <Override PartName="/ppt/media/image4.png" ContentType="image/png"/>
  <Override PartName="/ppt/media/image15.jpeg" ContentType="image/jpeg"/>
  <Override PartName="/ppt/media/image5.tif" ContentType="image/tiff"/>
  <Override PartName="/ppt/media/image3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44.png" ContentType="image/png"/>
  <Override PartName="/ppt/media/image13.jpeg" ContentType="image/jpeg"/>
  <Override PartName="/ppt/media/image34.png" ContentType="image/png"/>
  <Override PartName="/ppt/media/image27.png" ContentType="image/png"/>
  <Override PartName="/ppt/media/image92.png" ContentType="image/png"/>
  <Override PartName="/ppt/media/image66.png" ContentType="image/png"/>
  <Override PartName="/ppt/media/image70.png" ContentType="image/png"/>
  <Override PartName="/ppt/media/image91.jpeg" ContentType="image/jpeg"/>
  <Override PartName="/ppt/media/image67.png" ContentType="image/png"/>
  <Override PartName="/ppt/media/image69.png" ContentType="image/png"/>
  <Override PartName="/ppt/media/image2.png" ContentType="image/png"/>
  <Override PartName="/ppt/media/image71.png" ContentType="image/png"/>
  <Override PartName="/ppt/media/image72.png" ContentType="image/png"/>
  <Override PartName="/ppt/media/image74.png" ContentType="image/png"/>
  <Override PartName="/ppt/media/image78.jpeg" ContentType="image/jpeg"/>
  <Override PartName="/ppt/media/image76.png" ContentType="image/png"/>
  <Override PartName="/ppt/media/image77.png" ContentType="image/png"/>
  <Override PartName="/ppt/media/image79.png" ContentType="image/png"/>
  <Override PartName="/ppt/media/image87.png" ContentType="image/png"/>
  <Override PartName="/ppt/media/image93.png" ContentType="image/png"/>
  <Override PartName="/ppt/media/image105.png" ContentType="image/png"/>
  <Override PartName="/ppt/media/image98.png" ContentType="image/png"/>
  <Override PartName="/ppt/media/image61.png" ContentType="image/png"/>
  <Override PartName="/ppt/media/image104.png" ContentType="image/png"/>
  <Override PartName="/ppt/media/image97.png" ContentType="image/png"/>
  <Override PartName="/ppt/media/image103.png" ContentType="image/png"/>
  <Override PartName="/ppt/media/image96.png" ContentType="image/png"/>
  <Override PartName="/ppt/media/image89.png" ContentType="image/png"/>
  <Override PartName="/ppt/media/image102.png" ContentType="image/png"/>
  <Override PartName="/ppt/media/image108.png" ContentType="image/png"/>
  <Override PartName="/ppt/media/image60.jpeg" ContentType="image/jpeg"/>
  <Override PartName="/ppt/media/image64.png" ContentType="image/png"/>
  <Override PartName="/ppt/media/image90.png" ContentType="image/png"/>
  <Override PartName="/ppt/media/image88.png" ContentType="image/png"/>
  <Override PartName="/ppt/media/image99.png" ContentType="image/png"/>
  <Override PartName="/ppt/media/image62.png" ContentType="image/png"/>
  <Override PartName="/ppt/media/image16.jpeg" ContentType="image/jpeg"/>
  <Override PartName="/ppt/media/image106.png" ContentType="image/png"/>
  <Override PartName="/ppt/media/image63.png" ContentType="image/png"/>
  <Override PartName="/ppt/media/image86.jpeg" ContentType="image/jpeg"/>
  <Override PartName="/ppt/media/image29.png" ContentType="image/png"/>
  <Override PartName="/ppt/media/image94.png" ContentType="image/png"/>
  <Override PartName="/ppt/media/image26.jpeg" ContentType="image/jpeg"/>
  <Override PartName="/ppt/media/image85.jpeg" ContentType="image/jpeg"/>
  <Override PartName="/ppt/media/image101.png" ContentType="image/png"/>
  <Override PartName="/ppt/media/image18.jpeg" ContentType="image/jpeg"/>
  <Override PartName="/ppt/media/image21.jpeg" ContentType="image/jpeg"/>
  <Override PartName="/ppt/media/image80.jpeg" ContentType="image/jpeg"/>
  <Override PartName="/ppt/media/image65.png" ContentType="image/png"/>
  <Override PartName="/ppt/media/image95.png" ContentType="image/png"/>
  <Override PartName="/ppt/media/image83.jpeg" ContentType="image/jpeg"/>
  <Override PartName="/ppt/media/image24.jpeg" ContentType="image/jpeg"/>
  <Override PartName="/ppt/media/image59.png" ContentType="image/png"/>
  <Override PartName="/ppt/media/image81.jpeg" ContentType="image/jpeg"/>
  <Override PartName="/ppt/media/image75.png" ContentType="image/png"/>
  <Override PartName="/ppt/media/image22.jpeg" ContentType="image/jpeg"/>
  <Override PartName="/ppt/media/image9.png" ContentType="image/png"/>
  <Override PartName="/ppt/media/image39.png" ContentType="image/png"/>
  <Override PartName="/ppt/media/image19.jpeg" ContentType="image/jpeg"/>
  <Override PartName="/ppt/media/image1.png" ContentType="image/png"/>
  <Override PartName="/ppt/media/image31.png" ContentType="image/png"/>
  <Override PartName="/ppt/media/image25.jpeg" ContentType="image/jpeg"/>
  <Override PartName="/ppt/media/image84.jpeg" ContentType="image/jpeg"/>
  <Override PartName="/ppt/media/image17.jpeg" ContentType="image/jpe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8BDEE196-869B-494C-A170-98FAE651C5D0}">
      <dgm:prSet/>
      <dgm:spPr/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/>
            <a:t>Configure the model</a:t>
          </a:r>
          <a:endParaRPr lang="en-DE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>
        <a:solidFill>
          <a:schemeClr val="accent1"/>
        </a:solidFill>
      </dgm:spPr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/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/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70CDD9D-3B1F-E147-B528-601399748742}">
      <dgm:prSet/>
      <dgm:spPr/>
      <dgm:t>
        <a:bodyPr/>
        <a:lstStyle/>
        <a:p>
          <a:r>
            <a:rPr lang="en-GB" dirty="0"/>
            <a:t>Train model</a:t>
          </a:r>
          <a:endParaRPr lang="en-DE" dirty="0"/>
        </a:p>
      </dgm:t>
    </dgm:pt>
    <dgm:pt modelId="{A9132C75-0406-F24A-AE1A-86133F8DA032}" type="parTrans" cxnId="{EA1F9662-4890-9447-B7D3-64EDD7D03907}">
      <dgm:prSet/>
      <dgm:spPr/>
      <dgm:t>
        <a:bodyPr/>
        <a:lstStyle/>
        <a:p>
          <a:endParaRPr lang="en-GB"/>
        </a:p>
      </dgm:t>
    </dgm:pt>
    <dgm:pt modelId="{55C2B3BA-378D-2E4C-95F1-AC2A5EDE935C}" type="sibTrans" cxnId="{EA1F9662-4890-9447-B7D3-64EDD7D03907}">
      <dgm:prSet/>
      <dgm:spPr/>
      <dgm:t>
        <a:bodyPr/>
        <a:lstStyle/>
        <a:p>
          <a:endParaRPr lang="en-GB"/>
        </a:p>
      </dgm:t>
    </dgm:pt>
    <dgm:pt modelId="{CF9C2859-61DE-BD45-9262-B730590BC08A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13A6EF96-B052-0648-B6FA-C1606AEDA465}" type="parTrans" cxnId="{C9E03928-8440-8C47-A0A4-B5FC3AFCDA79}">
      <dgm:prSet/>
      <dgm:spPr/>
      <dgm:t>
        <a:bodyPr/>
        <a:lstStyle/>
        <a:p>
          <a:endParaRPr lang="en-GB"/>
        </a:p>
      </dgm:t>
    </dgm:pt>
    <dgm:pt modelId="{FEAE9C0C-C225-244F-A496-AE2B7F5CE3E6}" type="sibTrans" cxnId="{C9E03928-8440-8C47-A0A4-B5FC3AFCDA79}">
      <dgm:prSet/>
      <dgm:spPr/>
      <dgm:t>
        <a:bodyPr/>
        <a:lstStyle/>
        <a:p>
          <a:endParaRPr lang="en-GB"/>
        </a:p>
      </dgm:t>
    </dgm:pt>
    <dgm:pt modelId="{243F0344-0806-C64A-A3EC-C911618AD9BF}">
      <dgm:prSet/>
      <dgm:spPr/>
      <dgm:t>
        <a:bodyPr/>
        <a:lstStyle/>
        <a:p>
          <a:r>
            <a:rPr lang="en-GB"/>
            <a:t>Export the model</a:t>
          </a:r>
          <a:endParaRPr lang="en-DE"/>
        </a:p>
      </dgm:t>
    </dgm:pt>
    <dgm:pt modelId="{0928B75F-6C2B-C348-9C27-5C6BAA157772}" type="parTrans" cxnId="{D8164D6D-D1C2-2741-A951-A34CFB1FB58E}">
      <dgm:prSet/>
      <dgm:spPr/>
      <dgm:t>
        <a:bodyPr/>
        <a:lstStyle/>
        <a:p>
          <a:endParaRPr lang="en-GB"/>
        </a:p>
      </dgm:t>
    </dgm:pt>
    <dgm:pt modelId="{42E7178C-90A1-1B44-9790-335B61FF848C}" type="sibTrans" cxnId="{D8164D6D-D1C2-2741-A951-A34CFB1FB58E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2E8D7629-CEFC-8549-8133-5A0D3B5AFDED}" type="pres">
      <dgm:prSet presAssocID="{270CDD9D-3B1F-E147-B528-60139974874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C53B1C-5E03-BF43-B219-6993A17B575F}" type="pres">
      <dgm:prSet presAssocID="{55C2B3BA-378D-2E4C-95F1-AC2A5EDE935C}" presName="parTxOnlySpace" presStyleCnt="0"/>
      <dgm:spPr/>
    </dgm:pt>
    <dgm:pt modelId="{4E6B4E18-9EE3-C048-B3E9-F44CCE93DF6F}" type="pres">
      <dgm:prSet presAssocID="{CF9C2859-61DE-BD45-9262-B730590BC08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0EA8875-C23F-524D-BCA5-1291D413E34A}" type="pres">
      <dgm:prSet presAssocID="{FEAE9C0C-C225-244F-A496-AE2B7F5CE3E6}" presName="parTxOnlySpace" presStyleCnt="0"/>
      <dgm:spPr/>
    </dgm:pt>
    <dgm:pt modelId="{79222498-0D0B-8E40-8C03-B1DDD7CDE97C}" type="pres">
      <dgm:prSet presAssocID="{243F0344-0806-C64A-A3EC-C911618AD9B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C9E03928-8440-8C47-A0A4-B5FC3AFCDA79}" srcId="{2A540DFA-ED6D-204E-B5AF-42FDAA768626}" destId="{CF9C2859-61DE-BD45-9262-B730590BC08A}" srcOrd="1" destOrd="0" parTransId="{13A6EF96-B052-0648-B6FA-C1606AEDA465}" sibTransId="{FEAE9C0C-C225-244F-A496-AE2B7F5CE3E6}"/>
    <dgm:cxn modelId="{0A837B3D-1C72-9648-9C9E-EC29085D94C0}" type="presOf" srcId="{CF9C2859-61DE-BD45-9262-B730590BC08A}" destId="{4E6B4E18-9EE3-C048-B3E9-F44CCE93DF6F}" srcOrd="0" destOrd="0" presId="urn:microsoft.com/office/officeart/2005/8/layout/chevron1"/>
    <dgm:cxn modelId="{EA1F9662-4890-9447-B7D3-64EDD7D03907}" srcId="{2A540DFA-ED6D-204E-B5AF-42FDAA768626}" destId="{270CDD9D-3B1F-E147-B528-601399748742}" srcOrd="0" destOrd="0" parTransId="{A9132C75-0406-F24A-AE1A-86133F8DA032}" sibTransId="{55C2B3BA-378D-2E4C-95F1-AC2A5EDE935C}"/>
    <dgm:cxn modelId="{D8164D6D-D1C2-2741-A951-A34CFB1FB58E}" srcId="{2A540DFA-ED6D-204E-B5AF-42FDAA768626}" destId="{243F0344-0806-C64A-A3EC-C911618AD9BF}" srcOrd="2" destOrd="0" parTransId="{0928B75F-6C2B-C348-9C27-5C6BAA157772}" sibTransId="{42E7178C-90A1-1B44-9790-335B61FF848C}"/>
    <dgm:cxn modelId="{764BF9B9-E483-6C49-8C24-774A30CBD33B}" type="presOf" srcId="{243F0344-0806-C64A-A3EC-C911618AD9BF}" destId="{79222498-0D0B-8E40-8C03-B1DDD7CDE97C}" srcOrd="0" destOrd="0" presId="urn:microsoft.com/office/officeart/2005/8/layout/chevron1"/>
    <dgm:cxn modelId="{9F7F97D0-1291-5E46-84B4-68B299F312CB}" type="presOf" srcId="{270CDD9D-3B1F-E147-B528-601399748742}" destId="{2E8D7629-CEFC-8549-8133-5A0D3B5AFDED}" srcOrd="0" destOrd="0" presId="urn:microsoft.com/office/officeart/2005/8/layout/chevron1"/>
    <dgm:cxn modelId="{FBB7D21A-A3D4-F740-9115-9DFB48952778}" type="presParOf" srcId="{48040577-484C-8F46-A122-89E3900F07B1}" destId="{2E8D7629-CEFC-8549-8133-5A0D3B5AFDED}" srcOrd="0" destOrd="0" presId="urn:microsoft.com/office/officeart/2005/8/layout/chevron1"/>
    <dgm:cxn modelId="{C96D3A31-6E8D-7E46-AD09-AF322FD9E42E}" type="presParOf" srcId="{48040577-484C-8F46-A122-89E3900F07B1}" destId="{79C53B1C-5E03-BF43-B219-6993A17B575F}" srcOrd="1" destOrd="0" presId="urn:microsoft.com/office/officeart/2005/8/layout/chevron1"/>
    <dgm:cxn modelId="{500B7444-EC54-5847-B3DC-0CEA9EDCD24C}" type="presParOf" srcId="{48040577-484C-8F46-A122-89E3900F07B1}" destId="{4E6B4E18-9EE3-C048-B3E9-F44CCE93DF6F}" srcOrd="2" destOrd="0" presId="urn:microsoft.com/office/officeart/2005/8/layout/chevron1"/>
    <dgm:cxn modelId="{8FD70A6F-68E1-224F-981D-D469851F316B}" type="presParOf" srcId="{48040577-484C-8F46-A122-89E3900F07B1}" destId="{40EA8875-C23F-524D-BCA5-1291D413E34A}" srcOrd="3" destOrd="0" presId="urn:microsoft.com/office/officeart/2005/8/layout/chevron1"/>
    <dgm:cxn modelId="{AFCD0D90-2367-5F44-AAD1-7E881103ACEA}" type="presParOf" srcId="{48040577-484C-8F46-A122-89E3900F07B1}" destId="{79222498-0D0B-8E40-8C03-B1DDD7CDE97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B54948-2479-054C-8D8A-D35ED37E72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A696915-48D7-304E-8821-001035D7B7AA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model</a:t>
          </a:r>
          <a:endParaRPr lang="en-DE" dirty="0"/>
        </a:p>
      </dgm:t>
    </dgm:pt>
    <dgm:pt modelId="{FBAA5653-F85D-C64E-977B-4C33796E00B0}" type="parTrans" cxnId="{24455F6D-982C-7E42-B780-B975E5C36441}">
      <dgm:prSet/>
      <dgm:spPr/>
      <dgm:t>
        <a:bodyPr/>
        <a:lstStyle/>
        <a:p>
          <a:endParaRPr lang="en-GB"/>
        </a:p>
      </dgm:t>
    </dgm:pt>
    <dgm:pt modelId="{4B8CF154-F02E-CE44-A4EB-A1F0576CD447}" type="sibTrans" cxnId="{24455F6D-982C-7E42-B780-B975E5C36441}">
      <dgm:prSet/>
      <dgm:spPr/>
      <dgm:t>
        <a:bodyPr/>
        <a:lstStyle/>
        <a:p>
          <a:endParaRPr lang="en-GB"/>
        </a:p>
      </dgm:t>
    </dgm:pt>
    <dgm:pt modelId="{56A7F718-C3C2-9C47-86AC-2D68B444F8CB}">
      <dgm:prSet/>
      <dgm:spPr/>
      <dgm:t>
        <a:bodyPr/>
        <a:lstStyle/>
        <a:p>
          <a:r>
            <a:rPr lang="en-US" dirty="0"/>
            <a:t>Normalize the data</a:t>
          </a:r>
          <a:endParaRPr lang="en-DE" dirty="0"/>
        </a:p>
      </dgm:t>
    </dgm:pt>
    <dgm:pt modelId="{2314441E-1291-D543-8DB0-FEC14A6DDDA7}" type="parTrans" cxnId="{DD2945E8-148B-7A4F-808A-EE6C2D89F0D6}">
      <dgm:prSet/>
      <dgm:spPr/>
      <dgm:t>
        <a:bodyPr/>
        <a:lstStyle/>
        <a:p>
          <a:endParaRPr lang="en-GB"/>
        </a:p>
      </dgm:t>
    </dgm:pt>
    <dgm:pt modelId="{E9555B98-C5A2-1145-A07C-C61A5AFB4988}" type="sibTrans" cxnId="{DD2945E8-148B-7A4F-808A-EE6C2D89F0D6}">
      <dgm:prSet/>
      <dgm:spPr/>
      <dgm:t>
        <a:bodyPr/>
        <a:lstStyle/>
        <a:p>
          <a:endParaRPr lang="en-GB"/>
        </a:p>
      </dgm:t>
    </dgm:pt>
    <dgm:pt modelId="{68520458-BD4D-3C4E-8D95-7A553528B959}">
      <dgm:prSet/>
      <dgm:spPr/>
      <dgm:t>
        <a:bodyPr/>
        <a:lstStyle/>
        <a:p>
          <a:r>
            <a:rPr lang="en-US" dirty="0"/>
            <a:t>Feed the data</a:t>
          </a:r>
          <a:endParaRPr lang="en-DE" dirty="0"/>
        </a:p>
      </dgm:t>
    </dgm:pt>
    <dgm:pt modelId="{43A21011-BBEC-E448-AEE8-143E7631B4FA}" type="parTrans" cxnId="{D580167D-4F91-D642-BF97-8EEE3556CAC2}">
      <dgm:prSet/>
      <dgm:spPr/>
      <dgm:t>
        <a:bodyPr/>
        <a:lstStyle/>
        <a:p>
          <a:endParaRPr lang="en-GB"/>
        </a:p>
      </dgm:t>
    </dgm:pt>
    <dgm:pt modelId="{B60CCA16-DF23-A147-8AB1-6C8F43485892}" type="sibTrans" cxnId="{D580167D-4F91-D642-BF97-8EEE3556CAC2}">
      <dgm:prSet/>
      <dgm:spPr/>
      <dgm:t>
        <a:bodyPr/>
        <a:lstStyle/>
        <a:p>
          <a:endParaRPr lang="en-GB"/>
        </a:p>
      </dgm:t>
    </dgm:pt>
    <dgm:pt modelId="{88C0A34D-B597-274D-BA1A-E37AAB63E5EC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Get the label</a:t>
          </a:r>
          <a:endParaRPr lang="en-DE" dirty="0"/>
        </a:p>
      </dgm:t>
    </dgm:pt>
    <dgm:pt modelId="{B2BC3937-416F-AE4D-8B6C-F29DB57EAF45}" type="parTrans" cxnId="{18B5DEC7-DAF9-A64B-A807-1C49D4212B5E}">
      <dgm:prSet/>
      <dgm:spPr/>
      <dgm:t>
        <a:bodyPr/>
        <a:lstStyle/>
        <a:p>
          <a:endParaRPr lang="en-GB"/>
        </a:p>
      </dgm:t>
    </dgm:pt>
    <dgm:pt modelId="{D5B1D8BC-4DA0-C047-A500-30A2F13932C5}" type="sibTrans" cxnId="{18B5DEC7-DAF9-A64B-A807-1C49D4212B5E}">
      <dgm:prSet/>
      <dgm:spPr/>
      <dgm:t>
        <a:bodyPr/>
        <a:lstStyle/>
        <a:p>
          <a:endParaRPr lang="en-GB"/>
        </a:p>
      </dgm:t>
    </dgm:pt>
    <dgm:pt modelId="{8EFE746F-B7E3-2C4C-865D-2D44DF33C01E}">
      <dgm:prSet/>
      <dgm:spPr/>
      <dgm:t>
        <a:bodyPr/>
        <a:lstStyle/>
        <a:p>
          <a:r>
            <a:rPr lang="en-GB" dirty="0"/>
            <a:t>Format the data</a:t>
          </a:r>
        </a:p>
      </dgm:t>
    </dgm:pt>
    <dgm:pt modelId="{4808945E-ECCD-214C-9FEA-F2D27D2C82A6}" type="parTrans" cxnId="{F3EE0C78-F6D7-9F4E-914D-7B32784DB12D}">
      <dgm:prSet/>
      <dgm:spPr/>
      <dgm:t>
        <a:bodyPr/>
        <a:lstStyle/>
        <a:p>
          <a:endParaRPr lang="en-GB"/>
        </a:p>
      </dgm:t>
    </dgm:pt>
    <dgm:pt modelId="{33B3A529-6BFF-5D4F-BD8E-8AD783CAD1FE}" type="sibTrans" cxnId="{F3EE0C78-F6D7-9F4E-914D-7B32784DB12D}">
      <dgm:prSet/>
      <dgm:spPr/>
      <dgm:t>
        <a:bodyPr/>
        <a:lstStyle/>
        <a:p>
          <a:endParaRPr lang="en-GB"/>
        </a:p>
      </dgm:t>
    </dgm:pt>
    <dgm:pt modelId="{D7015FBA-0DEB-CB4A-A0E3-55EC859FD766}" type="pres">
      <dgm:prSet presAssocID="{B5B54948-2479-054C-8D8A-D35ED37E7247}" presName="Name0" presStyleCnt="0">
        <dgm:presLayoutVars>
          <dgm:dir/>
          <dgm:animLvl val="lvl"/>
          <dgm:resizeHandles val="exact"/>
        </dgm:presLayoutVars>
      </dgm:prSet>
      <dgm:spPr/>
    </dgm:pt>
    <dgm:pt modelId="{8F6F5F2C-C96E-1442-BFAA-C80D9CD26877}" type="pres">
      <dgm:prSet presAssocID="{DA696915-48D7-304E-8821-001035D7B7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5F61126-A496-2649-B0E1-26735D38F23E}" type="pres">
      <dgm:prSet presAssocID="{4B8CF154-F02E-CE44-A4EB-A1F0576CD447}" presName="parTxOnlySpace" presStyleCnt="0"/>
      <dgm:spPr/>
    </dgm:pt>
    <dgm:pt modelId="{4C326C6A-D3C0-0645-8A8C-92883FD9F502}" type="pres">
      <dgm:prSet presAssocID="{8EFE746F-B7E3-2C4C-865D-2D44DF33C01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F2B705C-BD7E-6248-BED1-35D064198FC5}" type="pres">
      <dgm:prSet presAssocID="{33B3A529-6BFF-5D4F-BD8E-8AD783CAD1FE}" presName="parTxOnlySpace" presStyleCnt="0"/>
      <dgm:spPr/>
    </dgm:pt>
    <dgm:pt modelId="{939725F6-CD2F-1F4B-86A0-408ECF6FBDCD}" type="pres">
      <dgm:prSet presAssocID="{56A7F718-C3C2-9C47-86AC-2D68B444F8C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DC17222-C78B-ED46-B956-2A5C0841109F}" type="pres">
      <dgm:prSet presAssocID="{E9555B98-C5A2-1145-A07C-C61A5AFB4988}" presName="parTxOnlySpace" presStyleCnt="0"/>
      <dgm:spPr/>
    </dgm:pt>
    <dgm:pt modelId="{23FD94F0-6BBF-CE4E-B87C-965E6FD6DB4B}" type="pres">
      <dgm:prSet presAssocID="{68520458-BD4D-3C4E-8D95-7A553528B95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41794F0-DBF7-5B4B-88DF-641490C0F10F}" type="pres">
      <dgm:prSet presAssocID="{B60CCA16-DF23-A147-8AB1-6C8F43485892}" presName="parTxOnlySpace" presStyleCnt="0"/>
      <dgm:spPr/>
    </dgm:pt>
    <dgm:pt modelId="{859465CC-CE91-FF49-AA1D-497635EDF3A0}" type="pres">
      <dgm:prSet presAssocID="{88C0A34D-B597-274D-BA1A-E37AAB63E5E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55F6F06-9454-D046-A240-E069AABF66F3}" type="presOf" srcId="{B5B54948-2479-054C-8D8A-D35ED37E7247}" destId="{D7015FBA-0DEB-CB4A-A0E3-55EC859FD766}" srcOrd="0" destOrd="0" presId="urn:microsoft.com/office/officeart/2005/8/layout/chevron1"/>
    <dgm:cxn modelId="{A84EAA67-3962-7546-ADF0-C4DD78157A47}" type="presOf" srcId="{56A7F718-C3C2-9C47-86AC-2D68B444F8CB}" destId="{939725F6-CD2F-1F4B-86A0-408ECF6FBDCD}" srcOrd="0" destOrd="0" presId="urn:microsoft.com/office/officeart/2005/8/layout/chevron1"/>
    <dgm:cxn modelId="{24455F6D-982C-7E42-B780-B975E5C36441}" srcId="{B5B54948-2479-054C-8D8A-D35ED37E7247}" destId="{DA696915-48D7-304E-8821-001035D7B7AA}" srcOrd="0" destOrd="0" parTransId="{FBAA5653-F85D-C64E-977B-4C33796E00B0}" sibTransId="{4B8CF154-F02E-CE44-A4EB-A1F0576CD447}"/>
    <dgm:cxn modelId="{F3EE0C78-F6D7-9F4E-914D-7B32784DB12D}" srcId="{B5B54948-2479-054C-8D8A-D35ED37E7247}" destId="{8EFE746F-B7E3-2C4C-865D-2D44DF33C01E}" srcOrd="1" destOrd="0" parTransId="{4808945E-ECCD-214C-9FEA-F2D27D2C82A6}" sibTransId="{33B3A529-6BFF-5D4F-BD8E-8AD783CAD1FE}"/>
    <dgm:cxn modelId="{D580167D-4F91-D642-BF97-8EEE3556CAC2}" srcId="{B5B54948-2479-054C-8D8A-D35ED37E7247}" destId="{68520458-BD4D-3C4E-8D95-7A553528B959}" srcOrd="3" destOrd="0" parTransId="{43A21011-BBEC-E448-AEE8-143E7631B4FA}" sibTransId="{B60CCA16-DF23-A147-8AB1-6C8F43485892}"/>
    <dgm:cxn modelId="{0AA52AB6-82BA-8742-806C-C7DB1627DB98}" type="presOf" srcId="{68520458-BD4D-3C4E-8D95-7A553528B959}" destId="{23FD94F0-6BBF-CE4E-B87C-965E6FD6DB4B}" srcOrd="0" destOrd="0" presId="urn:microsoft.com/office/officeart/2005/8/layout/chevron1"/>
    <dgm:cxn modelId="{0172B1B7-741F-8D49-8FCD-81AB3FA82FF3}" type="presOf" srcId="{8EFE746F-B7E3-2C4C-865D-2D44DF33C01E}" destId="{4C326C6A-D3C0-0645-8A8C-92883FD9F502}" srcOrd="0" destOrd="0" presId="urn:microsoft.com/office/officeart/2005/8/layout/chevron1"/>
    <dgm:cxn modelId="{18B5DEC7-DAF9-A64B-A807-1C49D4212B5E}" srcId="{B5B54948-2479-054C-8D8A-D35ED37E7247}" destId="{88C0A34D-B597-274D-BA1A-E37AAB63E5EC}" srcOrd="4" destOrd="0" parTransId="{B2BC3937-416F-AE4D-8B6C-F29DB57EAF45}" sibTransId="{D5B1D8BC-4DA0-C047-A500-30A2F13932C5}"/>
    <dgm:cxn modelId="{3B3074E3-CB21-0F44-A4F3-8F4022D82F70}" type="presOf" srcId="{88C0A34D-B597-274D-BA1A-E37AAB63E5EC}" destId="{859465CC-CE91-FF49-AA1D-497635EDF3A0}" srcOrd="0" destOrd="0" presId="urn:microsoft.com/office/officeart/2005/8/layout/chevron1"/>
    <dgm:cxn modelId="{DD2945E8-148B-7A4F-808A-EE6C2D89F0D6}" srcId="{B5B54948-2479-054C-8D8A-D35ED37E7247}" destId="{56A7F718-C3C2-9C47-86AC-2D68B444F8CB}" srcOrd="2" destOrd="0" parTransId="{2314441E-1291-D543-8DB0-FEC14A6DDDA7}" sibTransId="{E9555B98-C5A2-1145-A07C-C61A5AFB4988}"/>
    <dgm:cxn modelId="{6989AFFE-22BF-AE49-8BCA-39D7F04763DB}" type="presOf" srcId="{DA696915-48D7-304E-8821-001035D7B7AA}" destId="{8F6F5F2C-C96E-1442-BFAA-C80D9CD26877}" srcOrd="0" destOrd="0" presId="urn:microsoft.com/office/officeart/2005/8/layout/chevron1"/>
    <dgm:cxn modelId="{BF93A68B-17B5-A74A-B2EA-5438DFF3F666}" type="presParOf" srcId="{D7015FBA-0DEB-CB4A-A0E3-55EC859FD766}" destId="{8F6F5F2C-C96E-1442-BFAA-C80D9CD26877}" srcOrd="0" destOrd="0" presId="urn:microsoft.com/office/officeart/2005/8/layout/chevron1"/>
    <dgm:cxn modelId="{F1BBF78D-4B82-1741-BFE6-2DD1DA3FF7C2}" type="presParOf" srcId="{D7015FBA-0DEB-CB4A-A0E3-55EC859FD766}" destId="{D5F61126-A496-2649-B0E1-26735D38F23E}" srcOrd="1" destOrd="0" presId="urn:microsoft.com/office/officeart/2005/8/layout/chevron1"/>
    <dgm:cxn modelId="{AA9F099F-B0D2-8145-8B2E-6CAF7A69AC90}" type="presParOf" srcId="{D7015FBA-0DEB-CB4A-A0E3-55EC859FD766}" destId="{4C326C6A-D3C0-0645-8A8C-92883FD9F502}" srcOrd="2" destOrd="0" presId="urn:microsoft.com/office/officeart/2005/8/layout/chevron1"/>
    <dgm:cxn modelId="{B53885ED-A59E-FB42-BF8B-4A7FA4F31961}" type="presParOf" srcId="{D7015FBA-0DEB-CB4A-A0E3-55EC859FD766}" destId="{9F2B705C-BD7E-6248-BED1-35D064198FC5}" srcOrd="3" destOrd="0" presId="urn:microsoft.com/office/officeart/2005/8/layout/chevron1"/>
    <dgm:cxn modelId="{BE3A8D09-8FD9-D846-B2EE-5C4BB59751E5}" type="presParOf" srcId="{D7015FBA-0DEB-CB4A-A0E3-55EC859FD766}" destId="{939725F6-CD2F-1F4B-86A0-408ECF6FBDCD}" srcOrd="4" destOrd="0" presId="urn:microsoft.com/office/officeart/2005/8/layout/chevron1"/>
    <dgm:cxn modelId="{8C18948C-56AC-7749-AAA0-88ABD359D4F6}" type="presParOf" srcId="{D7015FBA-0DEB-CB4A-A0E3-55EC859FD766}" destId="{ADC17222-C78B-ED46-B956-2A5C0841109F}" srcOrd="5" destOrd="0" presId="urn:microsoft.com/office/officeart/2005/8/layout/chevron1"/>
    <dgm:cxn modelId="{12807DE6-9FD1-524D-92C3-16FBBB515697}" type="presParOf" srcId="{D7015FBA-0DEB-CB4A-A0E3-55EC859FD766}" destId="{23FD94F0-6BBF-CE4E-B87C-965E6FD6DB4B}" srcOrd="6" destOrd="0" presId="urn:microsoft.com/office/officeart/2005/8/layout/chevron1"/>
    <dgm:cxn modelId="{9CD35EB6-9BE1-1846-8606-F39E8C3D405A}" type="presParOf" srcId="{D7015FBA-0DEB-CB4A-A0E3-55EC859FD766}" destId="{841794F0-DBF7-5B4B-88DF-641490C0F10F}" srcOrd="7" destOrd="0" presId="urn:microsoft.com/office/officeart/2005/8/layout/chevron1"/>
    <dgm:cxn modelId="{5DB3E69C-BFD1-DD48-8115-BFCF7E22BED0}" type="presParOf" srcId="{D7015FBA-0DEB-CB4A-A0E3-55EC859FD766}" destId="{859465CC-CE91-FF49-AA1D-497635EDF3A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026541B-CB4E-714E-B141-133C740DED6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B876B8-F1E0-6D46-B47A-2DBCEFE205B9}">
      <dgm:prSet/>
      <dgm:spPr/>
      <dgm:t>
        <a:bodyPr/>
        <a:lstStyle/>
        <a:p>
          <a:r>
            <a:rPr lang="en-US" dirty="0"/>
            <a:t>Load model from Zoo</a:t>
          </a:r>
          <a:endParaRPr lang="en-DE" dirty="0"/>
        </a:p>
      </dgm:t>
    </dgm:pt>
    <dgm:pt modelId="{65FCCB8A-E890-5642-937F-8DBC820289CE}" type="parTrans" cxnId="{386FCAF9-D421-664F-9AE6-8F0E73B47313}">
      <dgm:prSet/>
      <dgm:spPr/>
      <dgm:t>
        <a:bodyPr/>
        <a:lstStyle/>
        <a:p>
          <a:endParaRPr lang="en-GB"/>
        </a:p>
      </dgm:t>
    </dgm:pt>
    <dgm:pt modelId="{4B53F069-0414-914E-98FB-4248EAE5CB9A}" type="sibTrans" cxnId="{386FCAF9-D421-664F-9AE6-8F0E73B47313}">
      <dgm:prSet/>
      <dgm:spPr/>
      <dgm:t>
        <a:bodyPr/>
        <a:lstStyle/>
        <a:p>
          <a:endParaRPr lang="en-GB"/>
        </a:p>
      </dgm:t>
    </dgm:pt>
    <dgm:pt modelId="{B51FDF10-60BA-5549-8536-EC60BC667408}">
      <dgm:prSet/>
      <dgm:spPr/>
      <dgm:t>
        <a:bodyPr/>
        <a:lstStyle/>
        <a:p>
          <a:r>
            <a:rPr lang="en-US" dirty="0"/>
            <a:t>Load image</a:t>
          </a:r>
          <a:endParaRPr lang="en-DE" dirty="0"/>
        </a:p>
      </dgm:t>
    </dgm:pt>
    <dgm:pt modelId="{FEDE1B10-2C38-314A-8A4A-E5AE13AA99F2}" type="parTrans" cxnId="{98C29503-0D2F-6E4D-A31B-52EA73005979}">
      <dgm:prSet/>
      <dgm:spPr/>
      <dgm:t>
        <a:bodyPr/>
        <a:lstStyle/>
        <a:p>
          <a:endParaRPr lang="en-GB"/>
        </a:p>
      </dgm:t>
    </dgm:pt>
    <dgm:pt modelId="{8DFF94E4-F453-8D43-90E2-230A728106CA}" type="sibTrans" cxnId="{98C29503-0D2F-6E4D-A31B-52EA73005979}">
      <dgm:prSet/>
      <dgm:spPr/>
      <dgm:t>
        <a:bodyPr/>
        <a:lstStyle/>
        <a:p>
          <a:endParaRPr lang="en-GB"/>
        </a:p>
      </dgm:t>
    </dgm:pt>
    <dgm:pt modelId="{CE8B7F25-0135-CD4B-A00D-61C516C67B20}">
      <dgm:prSet/>
      <dgm:spPr/>
      <dgm:t>
        <a:bodyPr/>
        <a:lstStyle/>
        <a:p>
          <a:r>
            <a:rPr lang="en-US"/>
            <a:t>Preprocess image</a:t>
          </a:r>
          <a:endParaRPr lang="en-DE"/>
        </a:p>
      </dgm:t>
    </dgm:pt>
    <dgm:pt modelId="{BB990D89-2D04-1248-A760-2E70D63AD441}" type="parTrans" cxnId="{6B7D84FB-2482-7848-8DC3-5352D31BE26F}">
      <dgm:prSet/>
      <dgm:spPr/>
      <dgm:t>
        <a:bodyPr/>
        <a:lstStyle/>
        <a:p>
          <a:endParaRPr lang="en-GB"/>
        </a:p>
      </dgm:t>
    </dgm:pt>
    <dgm:pt modelId="{2283BA1C-B979-F64A-8154-6FD94124CA12}" type="sibTrans" cxnId="{6B7D84FB-2482-7848-8DC3-5352D31BE26F}">
      <dgm:prSet/>
      <dgm:spPr/>
      <dgm:t>
        <a:bodyPr/>
        <a:lstStyle/>
        <a:p>
          <a:endParaRPr lang="en-GB"/>
        </a:p>
      </dgm:t>
    </dgm:pt>
    <dgm:pt modelId="{388780F8-44F2-614D-8F1F-7B9EC29743CA}">
      <dgm:prSet/>
      <dgm:spPr/>
      <dgm:t>
        <a:bodyPr/>
        <a:lstStyle/>
        <a:p>
          <a:r>
            <a:rPr lang="en-US" dirty="0"/>
            <a:t>Feed the model</a:t>
          </a:r>
          <a:endParaRPr lang="en-DE" dirty="0"/>
        </a:p>
      </dgm:t>
    </dgm:pt>
    <dgm:pt modelId="{5F32CA8B-F4F5-9040-AA53-A8B1DA7EF5AD}" type="parTrans" cxnId="{57E51A77-BE51-A54E-AA6F-6DF834839AE8}">
      <dgm:prSet/>
      <dgm:spPr/>
      <dgm:t>
        <a:bodyPr/>
        <a:lstStyle/>
        <a:p>
          <a:endParaRPr lang="en-GB"/>
        </a:p>
      </dgm:t>
    </dgm:pt>
    <dgm:pt modelId="{1CE87C67-5FBE-8644-B280-7361C40153DA}" type="sibTrans" cxnId="{57E51A77-BE51-A54E-AA6F-6DF834839AE8}">
      <dgm:prSet/>
      <dgm:spPr/>
      <dgm:t>
        <a:bodyPr/>
        <a:lstStyle/>
        <a:p>
          <a:endParaRPr lang="en-GB"/>
        </a:p>
      </dgm:t>
    </dgm:pt>
    <dgm:pt modelId="{E16E5B7D-7F03-3C46-85FF-03D3987E8044}">
      <dgm:prSet/>
      <dgm:spPr/>
      <dgm:t>
        <a:bodyPr/>
        <a:lstStyle/>
        <a:p>
          <a:r>
            <a:rPr lang="en-US"/>
            <a:t>Get detected objects</a:t>
          </a:r>
          <a:endParaRPr lang="en-DE"/>
        </a:p>
      </dgm:t>
    </dgm:pt>
    <dgm:pt modelId="{356CF98E-7F40-D74C-A1D5-C885CD2E24A4}" type="parTrans" cxnId="{FCF9DAEC-65DC-7A4D-87CC-2E19A48C7714}">
      <dgm:prSet/>
      <dgm:spPr/>
      <dgm:t>
        <a:bodyPr/>
        <a:lstStyle/>
        <a:p>
          <a:endParaRPr lang="en-GB"/>
        </a:p>
      </dgm:t>
    </dgm:pt>
    <dgm:pt modelId="{A26CC558-2CB3-2348-B680-12A92DE544CB}" type="sibTrans" cxnId="{FCF9DAEC-65DC-7A4D-87CC-2E19A48C7714}">
      <dgm:prSet/>
      <dgm:spPr/>
      <dgm:t>
        <a:bodyPr/>
        <a:lstStyle/>
        <a:p>
          <a:endParaRPr lang="en-GB"/>
        </a:p>
      </dgm:t>
    </dgm:pt>
    <dgm:pt modelId="{8D3AE157-C13A-A340-AF3A-CCE20CCA82A6}">
      <dgm:prSet/>
      <dgm:spPr/>
      <dgm:t>
        <a:bodyPr/>
        <a:lstStyle/>
        <a:p>
          <a:r>
            <a:rPr lang="en-US"/>
            <a:t>Annotate original image</a:t>
          </a:r>
          <a:endParaRPr lang="en-DE"/>
        </a:p>
      </dgm:t>
    </dgm:pt>
    <dgm:pt modelId="{E9082159-879E-AA4B-A15B-25F774527655}" type="parTrans" cxnId="{98FF136F-6384-6C42-99A8-155397384C67}">
      <dgm:prSet/>
      <dgm:spPr/>
      <dgm:t>
        <a:bodyPr/>
        <a:lstStyle/>
        <a:p>
          <a:endParaRPr lang="en-GB"/>
        </a:p>
      </dgm:t>
    </dgm:pt>
    <dgm:pt modelId="{2F8810CC-315A-794D-B5CB-D50685145255}" type="sibTrans" cxnId="{98FF136F-6384-6C42-99A8-155397384C67}">
      <dgm:prSet/>
      <dgm:spPr/>
      <dgm:t>
        <a:bodyPr/>
        <a:lstStyle/>
        <a:p>
          <a:endParaRPr lang="en-GB"/>
        </a:p>
      </dgm:t>
    </dgm:pt>
    <dgm:pt modelId="{5E78F943-4601-AA47-97E8-03BAC90C0118}">
      <dgm:prSet/>
      <dgm:spPr>
        <a:noFill/>
      </dgm:spPr>
      <dgm:t>
        <a:bodyPr/>
        <a:lstStyle/>
        <a:p>
          <a:endParaRPr lang="en-GB"/>
        </a:p>
      </dgm:t>
    </dgm:pt>
    <dgm:pt modelId="{60E826D3-2FB4-4245-992B-F2388DED0040}" type="parTrans" cxnId="{6AAB5B4E-9F75-6C4D-ADE5-5E9AA553AC54}">
      <dgm:prSet/>
      <dgm:spPr/>
      <dgm:t>
        <a:bodyPr/>
        <a:lstStyle/>
        <a:p>
          <a:endParaRPr lang="en-GB"/>
        </a:p>
      </dgm:t>
    </dgm:pt>
    <dgm:pt modelId="{56BDAD55-C9C5-D744-89BB-87DF41B59309}" type="sibTrans" cxnId="{6AAB5B4E-9F75-6C4D-ADE5-5E9AA553AC54}">
      <dgm:prSet/>
      <dgm:spPr/>
      <dgm:t>
        <a:bodyPr/>
        <a:lstStyle/>
        <a:p>
          <a:endParaRPr lang="en-GB"/>
        </a:p>
      </dgm:t>
    </dgm:pt>
    <dgm:pt modelId="{E22FA5CF-3269-6340-BE5E-C469C935BB0E}" type="pres">
      <dgm:prSet presAssocID="{6026541B-CB4E-714E-B141-133C740DED6B}" presName="Name0" presStyleCnt="0">
        <dgm:presLayoutVars>
          <dgm:dir/>
          <dgm:animLvl val="lvl"/>
          <dgm:resizeHandles val="exact"/>
        </dgm:presLayoutVars>
      </dgm:prSet>
      <dgm:spPr/>
    </dgm:pt>
    <dgm:pt modelId="{DD5B2939-8496-FF40-8C3A-218ED7E51824}" type="pres">
      <dgm:prSet presAssocID="{F2B876B8-F1E0-6D46-B47A-2DBCEFE205B9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79375FA0-9120-724D-9B3B-340400F52CAE}" type="pres">
      <dgm:prSet presAssocID="{4B53F069-0414-914E-98FB-4248EAE5CB9A}" presName="parTxOnlySpace" presStyleCnt="0"/>
      <dgm:spPr/>
    </dgm:pt>
    <dgm:pt modelId="{ADFBF365-9BAC-414C-936D-2FF418D95104}" type="pres">
      <dgm:prSet presAssocID="{B51FDF10-60BA-5549-8536-EC60BC66740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032FFC3-EA95-B747-B040-3C77021ED36C}" type="pres">
      <dgm:prSet presAssocID="{8DFF94E4-F453-8D43-90E2-230A728106CA}" presName="parTxOnlySpace" presStyleCnt="0"/>
      <dgm:spPr/>
    </dgm:pt>
    <dgm:pt modelId="{59EBACBF-4156-C845-BE68-A7233E91524A}" type="pres">
      <dgm:prSet presAssocID="{CE8B7F25-0135-CD4B-A00D-61C516C67B20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113E4A15-936F-6A41-BFCF-9ABF5DB7D2BE}" type="pres">
      <dgm:prSet presAssocID="{2283BA1C-B979-F64A-8154-6FD94124CA12}" presName="parTxOnlySpace" presStyleCnt="0"/>
      <dgm:spPr/>
    </dgm:pt>
    <dgm:pt modelId="{24D4DC63-0416-A544-9BA5-02FA65B216F7}" type="pres">
      <dgm:prSet presAssocID="{388780F8-44F2-614D-8F1F-7B9EC29743CA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8FCC2A0-55AE-E449-808B-6A044F256B3D}" type="pres">
      <dgm:prSet presAssocID="{1CE87C67-5FBE-8644-B280-7361C40153DA}" presName="parTxOnlySpace" presStyleCnt="0"/>
      <dgm:spPr/>
    </dgm:pt>
    <dgm:pt modelId="{5C97614C-6C46-6248-9BA2-E373F46534AA}" type="pres">
      <dgm:prSet presAssocID="{5E78F943-4601-AA47-97E8-03BAC90C0118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BB9D8B26-F4E3-1B4C-BDD1-2F1763947366}" type="pres">
      <dgm:prSet presAssocID="{56BDAD55-C9C5-D744-89BB-87DF41B59309}" presName="parTxOnlySpace" presStyleCnt="0"/>
      <dgm:spPr/>
    </dgm:pt>
    <dgm:pt modelId="{A849D1D1-04F9-464B-9B88-D760A0D7E0A9}" type="pres">
      <dgm:prSet presAssocID="{E16E5B7D-7F03-3C46-85FF-03D3987E8044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2338A82-10D0-804A-82B9-63B86031641E}" type="pres">
      <dgm:prSet presAssocID="{A26CC558-2CB3-2348-B680-12A92DE544CB}" presName="parTxOnlySpace" presStyleCnt="0"/>
      <dgm:spPr/>
    </dgm:pt>
    <dgm:pt modelId="{DFAF2391-F03A-6D49-945B-039FC9376A79}" type="pres">
      <dgm:prSet presAssocID="{8D3AE157-C13A-A340-AF3A-CCE20CCA82A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98C29503-0D2F-6E4D-A31B-52EA73005979}" srcId="{6026541B-CB4E-714E-B141-133C740DED6B}" destId="{B51FDF10-60BA-5549-8536-EC60BC667408}" srcOrd="1" destOrd="0" parTransId="{FEDE1B10-2C38-314A-8A4A-E5AE13AA99F2}" sibTransId="{8DFF94E4-F453-8D43-90E2-230A728106CA}"/>
    <dgm:cxn modelId="{F0BDD31C-A4B1-D24D-ADE3-1A615C9BE916}" type="presOf" srcId="{B51FDF10-60BA-5549-8536-EC60BC667408}" destId="{ADFBF365-9BAC-414C-936D-2FF418D95104}" srcOrd="0" destOrd="0" presId="urn:microsoft.com/office/officeart/2005/8/layout/chevron1"/>
    <dgm:cxn modelId="{6AAB5B4E-9F75-6C4D-ADE5-5E9AA553AC54}" srcId="{6026541B-CB4E-714E-B141-133C740DED6B}" destId="{5E78F943-4601-AA47-97E8-03BAC90C0118}" srcOrd="4" destOrd="0" parTransId="{60E826D3-2FB4-4245-992B-F2388DED0040}" sibTransId="{56BDAD55-C9C5-D744-89BB-87DF41B59309}"/>
    <dgm:cxn modelId="{288EC358-4475-4441-A512-D5E8E2C5A4F0}" type="presOf" srcId="{E16E5B7D-7F03-3C46-85FF-03D3987E8044}" destId="{A849D1D1-04F9-464B-9B88-D760A0D7E0A9}" srcOrd="0" destOrd="0" presId="urn:microsoft.com/office/officeart/2005/8/layout/chevron1"/>
    <dgm:cxn modelId="{24D3FC6C-E988-5B44-9FDC-AEF38BF895F1}" type="presOf" srcId="{6026541B-CB4E-714E-B141-133C740DED6B}" destId="{E22FA5CF-3269-6340-BE5E-C469C935BB0E}" srcOrd="0" destOrd="0" presId="urn:microsoft.com/office/officeart/2005/8/layout/chevron1"/>
    <dgm:cxn modelId="{98FF136F-6384-6C42-99A8-155397384C67}" srcId="{6026541B-CB4E-714E-B141-133C740DED6B}" destId="{8D3AE157-C13A-A340-AF3A-CCE20CCA82A6}" srcOrd="6" destOrd="0" parTransId="{E9082159-879E-AA4B-A15B-25F774527655}" sibTransId="{2F8810CC-315A-794D-B5CB-D50685145255}"/>
    <dgm:cxn modelId="{57E51A77-BE51-A54E-AA6F-6DF834839AE8}" srcId="{6026541B-CB4E-714E-B141-133C740DED6B}" destId="{388780F8-44F2-614D-8F1F-7B9EC29743CA}" srcOrd="3" destOrd="0" parTransId="{5F32CA8B-F4F5-9040-AA53-A8B1DA7EF5AD}" sibTransId="{1CE87C67-5FBE-8644-B280-7361C40153DA}"/>
    <dgm:cxn modelId="{23F5928A-31CC-3D4F-A446-FC38E57FCEAE}" type="presOf" srcId="{CE8B7F25-0135-CD4B-A00D-61C516C67B20}" destId="{59EBACBF-4156-C845-BE68-A7233E91524A}" srcOrd="0" destOrd="0" presId="urn:microsoft.com/office/officeart/2005/8/layout/chevron1"/>
    <dgm:cxn modelId="{F2DD83AD-7C62-AD45-99DC-CF7814D1C060}" type="presOf" srcId="{5E78F943-4601-AA47-97E8-03BAC90C0118}" destId="{5C97614C-6C46-6248-9BA2-E373F46534AA}" srcOrd="0" destOrd="0" presId="urn:microsoft.com/office/officeart/2005/8/layout/chevron1"/>
    <dgm:cxn modelId="{C3AFB4CB-B99F-BA42-9277-D6F9096B4071}" type="presOf" srcId="{388780F8-44F2-614D-8F1F-7B9EC29743CA}" destId="{24D4DC63-0416-A544-9BA5-02FA65B216F7}" srcOrd="0" destOrd="0" presId="urn:microsoft.com/office/officeart/2005/8/layout/chevron1"/>
    <dgm:cxn modelId="{0FC9A2E5-7FDB-3542-AF7F-D2F0B790EB38}" type="presOf" srcId="{8D3AE157-C13A-A340-AF3A-CCE20CCA82A6}" destId="{DFAF2391-F03A-6D49-945B-039FC9376A79}" srcOrd="0" destOrd="0" presId="urn:microsoft.com/office/officeart/2005/8/layout/chevron1"/>
    <dgm:cxn modelId="{FCF9DAEC-65DC-7A4D-87CC-2E19A48C7714}" srcId="{6026541B-CB4E-714E-B141-133C740DED6B}" destId="{E16E5B7D-7F03-3C46-85FF-03D3987E8044}" srcOrd="5" destOrd="0" parTransId="{356CF98E-7F40-D74C-A1D5-C885CD2E24A4}" sibTransId="{A26CC558-2CB3-2348-B680-12A92DE544CB}"/>
    <dgm:cxn modelId="{4774D0F2-7946-2D4E-AA63-A601D03D7AD4}" type="presOf" srcId="{F2B876B8-F1E0-6D46-B47A-2DBCEFE205B9}" destId="{DD5B2939-8496-FF40-8C3A-218ED7E51824}" srcOrd="0" destOrd="0" presId="urn:microsoft.com/office/officeart/2005/8/layout/chevron1"/>
    <dgm:cxn modelId="{386FCAF9-D421-664F-9AE6-8F0E73B47313}" srcId="{6026541B-CB4E-714E-B141-133C740DED6B}" destId="{F2B876B8-F1E0-6D46-B47A-2DBCEFE205B9}" srcOrd="0" destOrd="0" parTransId="{65FCCB8A-E890-5642-937F-8DBC820289CE}" sibTransId="{4B53F069-0414-914E-98FB-4248EAE5CB9A}"/>
    <dgm:cxn modelId="{6B7D84FB-2482-7848-8DC3-5352D31BE26F}" srcId="{6026541B-CB4E-714E-B141-133C740DED6B}" destId="{CE8B7F25-0135-CD4B-A00D-61C516C67B20}" srcOrd="2" destOrd="0" parTransId="{BB990D89-2D04-1248-A760-2E70D63AD441}" sibTransId="{2283BA1C-B979-F64A-8154-6FD94124CA12}"/>
    <dgm:cxn modelId="{41B66BBB-D600-AA4E-A49E-AFBFC5778B19}" type="presParOf" srcId="{E22FA5CF-3269-6340-BE5E-C469C935BB0E}" destId="{DD5B2939-8496-FF40-8C3A-218ED7E51824}" srcOrd="0" destOrd="0" presId="urn:microsoft.com/office/officeart/2005/8/layout/chevron1"/>
    <dgm:cxn modelId="{5B34DF10-67BE-6549-8267-1B1B7A400A8D}" type="presParOf" srcId="{E22FA5CF-3269-6340-BE5E-C469C935BB0E}" destId="{79375FA0-9120-724D-9B3B-340400F52CAE}" srcOrd="1" destOrd="0" presId="urn:microsoft.com/office/officeart/2005/8/layout/chevron1"/>
    <dgm:cxn modelId="{90BCAE62-25C8-8E4B-B4DE-CA2C9B772A47}" type="presParOf" srcId="{E22FA5CF-3269-6340-BE5E-C469C935BB0E}" destId="{ADFBF365-9BAC-414C-936D-2FF418D95104}" srcOrd="2" destOrd="0" presId="urn:microsoft.com/office/officeart/2005/8/layout/chevron1"/>
    <dgm:cxn modelId="{C97A581C-9323-EF4A-8F9F-2F13D5C0BBD8}" type="presParOf" srcId="{E22FA5CF-3269-6340-BE5E-C469C935BB0E}" destId="{0032FFC3-EA95-B747-B040-3C77021ED36C}" srcOrd="3" destOrd="0" presId="urn:microsoft.com/office/officeart/2005/8/layout/chevron1"/>
    <dgm:cxn modelId="{BE50EC83-CA0D-B342-83E1-F220A9381829}" type="presParOf" srcId="{E22FA5CF-3269-6340-BE5E-C469C935BB0E}" destId="{59EBACBF-4156-C845-BE68-A7233E91524A}" srcOrd="4" destOrd="0" presId="urn:microsoft.com/office/officeart/2005/8/layout/chevron1"/>
    <dgm:cxn modelId="{2DF6C069-4931-B940-95DE-C897E6D535D2}" type="presParOf" srcId="{E22FA5CF-3269-6340-BE5E-C469C935BB0E}" destId="{113E4A15-936F-6A41-BFCF-9ABF5DB7D2BE}" srcOrd="5" destOrd="0" presId="urn:microsoft.com/office/officeart/2005/8/layout/chevron1"/>
    <dgm:cxn modelId="{0E292D50-98CA-5443-BB69-D23F5A7D3667}" type="presParOf" srcId="{E22FA5CF-3269-6340-BE5E-C469C935BB0E}" destId="{24D4DC63-0416-A544-9BA5-02FA65B216F7}" srcOrd="6" destOrd="0" presId="urn:microsoft.com/office/officeart/2005/8/layout/chevron1"/>
    <dgm:cxn modelId="{27DA3510-DE6F-044B-B856-8A55B946A7B9}" type="presParOf" srcId="{E22FA5CF-3269-6340-BE5E-C469C935BB0E}" destId="{08FCC2A0-55AE-E449-808B-6A044F256B3D}" srcOrd="7" destOrd="0" presId="urn:microsoft.com/office/officeart/2005/8/layout/chevron1"/>
    <dgm:cxn modelId="{2399D4D0-1038-464E-981C-B2F3C225263A}" type="presParOf" srcId="{E22FA5CF-3269-6340-BE5E-C469C935BB0E}" destId="{5C97614C-6C46-6248-9BA2-E373F46534AA}" srcOrd="8" destOrd="0" presId="urn:microsoft.com/office/officeart/2005/8/layout/chevron1"/>
    <dgm:cxn modelId="{7467C7D3-C190-6A4A-B532-59BA42AAD6C0}" type="presParOf" srcId="{E22FA5CF-3269-6340-BE5E-C469C935BB0E}" destId="{BB9D8B26-F4E3-1B4C-BDD1-2F1763947366}" srcOrd="9" destOrd="0" presId="urn:microsoft.com/office/officeart/2005/8/layout/chevron1"/>
    <dgm:cxn modelId="{87675F14-DB3C-5343-B717-6F571EE207D2}" type="presParOf" srcId="{E22FA5CF-3269-6340-BE5E-C469C935BB0E}" destId="{A849D1D1-04F9-464B-9B88-D760A0D7E0A9}" srcOrd="10" destOrd="0" presId="urn:microsoft.com/office/officeart/2005/8/layout/chevron1"/>
    <dgm:cxn modelId="{58CC1041-7D91-4A48-AA95-959831708A3E}" type="presParOf" srcId="{E22FA5CF-3269-6340-BE5E-C469C935BB0E}" destId="{A2338A82-10D0-804A-82B9-63B86031641E}" srcOrd="11" destOrd="0" presId="urn:microsoft.com/office/officeart/2005/8/layout/chevron1"/>
    <dgm:cxn modelId="{5A33E1AE-EB15-2D4F-9A0B-81FA19D79436}" type="presParOf" srcId="{E22FA5CF-3269-6340-BE5E-C469C935BB0E}" destId="{DFAF2391-F03A-6D49-945B-039FC9376A79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75A99EB7-889D-CF48-B946-906E19168C28}">
      <dgm:prSet/>
      <dgm:spPr/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/>
      <dgm:t>
        <a:bodyPr/>
        <a:lstStyle/>
        <a:p>
          <a:r>
            <a:rPr lang="en-US"/>
            <a:t>Load the dataset</a:t>
          </a:r>
          <a:endParaRPr lang="en-DE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/>
      <dgm:t>
        <a:bodyPr/>
        <a:lstStyle/>
        <a:p>
          <a:r>
            <a:rPr lang="en-US"/>
            <a:t>Clean the dataset</a:t>
          </a:r>
          <a:endParaRPr lang="en-DE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/>
      <dgm:t>
        <a:bodyPr/>
        <a:lstStyle/>
        <a:p>
          <a:r>
            <a:rPr lang="en-US"/>
            <a:t>Vectorize the words</a:t>
          </a:r>
          <a:endParaRPr lang="en-DE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9B4B4430-6006-B64B-96C1-F7B3B5A274A2}">
      <dgm:prSet/>
      <dgm:spPr/>
      <dgm:t>
        <a:bodyPr/>
        <a:lstStyle/>
        <a:p>
          <a:r>
            <a:rPr lang="en-US"/>
            <a:t>Configure the model</a:t>
          </a:r>
          <a:endParaRPr lang="en-DE"/>
        </a:p>
      </dgm:t>
    </dgm:pt>
    <dgm:pt modelId="{027A3319-B400-AE44-9300-1A2E2088258F}" type="parTrans" cxnId="{0E250324-DBCD-BA42-A6C3-8DC9316AB21E}">
      <dgm:prSet/>
      <dgm:spPr/>
      <dgm:t>
        <a:bodyPr/>
        <a:lstStyle/>
        <a:p>
          <a:endParaRPr lang="en-GB"/>
        </a:p>
      </dgm:t>
    </dgm:pt>
    <dgm:pt modelId="{2A8BF579-787C-CB44-ACFE-9A0CC7426B64}" type="sibTrans" cxnId="{0E250324-DBCD-BA42-A6C3-8DC9316AB21E}">
      <dgm:prSet/>
      <dgm:spPr/>
      <dgm:t>
        <a:bodyPr/>
        <a:lstStyle/>
        <a:p>
          <a:endParaRPr lang="en-GB"/>
        </a:p>
      </dgm:t>
    </dgm:pt>
    <dgm:pt modelId="{A7E586C6-9115-DB4F-A1F8-F67CC596992B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9FB32C6F-2852-114B-AE15-EA8C0EC6C91B}" type="parTrans" cxnId="{463D5F9C-A87A-3049-B8B1-A192BF9FD849}">
      <dgm:prSet/>
      <dgm:spPr/>
      <dgm:t>
        <a:bodyPr/>
        <a:lstStyle/>
        <a:p>
          <a:endParaRPr lang="en-GB"/>
        </a:p>
      </dgm:t>
    </dgm:pt>
    <dgm:pt modelId="{F0E87A78-41C9-8C4A-AD41-498885D966C5}" type="sibTrans" cxnId="{463D5F9C-A87A-3049-B8B1-A192BF9FD849}">
      <dgm:prSet/>
      <dgm:spPr/>
      <dgm:t>
        <a:bodyPr/>
        <a:lstStyle/>
        <a:p>
          <a:endParaRPr lang="en-GB"/>
        </a:p>
      </dgm:t>
    </dgm:pt>
    <dgm:pt modelId="{F4B41F15-149C-F440-A2E3-D575A4B0F946}">
      <dgm:prSet/>
      <dgm:spPr/>
      <dgm:t>
        <a:bodyPr/>
        <a:lstStyle/>
        <a:p>
          <a:r>
            <a:rPr lang="en-US"/>
            <a:t>Evaluate the model</a:t>
          </a:r>
          <a:endParaRPr lang="en-DE"/>
        </a:p>
      </dgm:t>
    </dgm:pt>
    <dgm:pt modelId="{BA330579-6BA9-2C4C-94AB-71B937C7DAE2}" type="parTrans" cxnId="{27766D85-E648-524A-9CDF-4AA3581024A2}">
      <dgm:prSet/>
      <dgm:spPr/>
      <dgm:t>
        <a:bodyPr/>
        <a:lstStyle/>
        <a:p>
          <a:endParaRPr lang="en-GB"/>
        </a:p>
      </dgm:t>
    </dgm:pt>
    <dgm:pt modelId="{1B7FCE89-3E20-3041-8C7C-73503CFCB6A4}" type="sibTrans" cxnId="{27766D85-E648-524A-9CDF-4AA3581024A2}">
      <dgm:prSet/>
      <dgm:spPr/>
      <dgm:t>
        <a:bodyPr/>
        <a:lstStyle/>
        <a:p>
          <a:endParaRPr lang="en-GB"/>
        </a:p>
      </dgm:t>
    </dgm:pt>
    <dgm:pt modelId="{EA0A7015-E028-AB47-8E02-48A2E04E4D92}">
      <dgm:prSet/>
      <dgm:spPr/>
      <dgm:t>
        <a:bodyPr/>
        <a:lstStyle/>
        <a:p>
          <a:r>
            <a:rPr lang="en-US"/>
            <a:t>Export the model</a:t>
          </a:r>
          <a:endParaRPr lang="en-DE"/>
        </a:p>
      </dgm:t>
    </dgm:pt>
    <dgm:pt modelId="{1FDD4DAB-F69F-6B43-A1EE-35DA36EE7C21}" type="parTrans" cxnId="{6409206F-E02A-8741-8FF5-D8A05D89749C}">
      <dgm:prSet/>
      <dgm:spPr/>
      <dgm:t>
        <a:bodyPr/>
        <a:lstStyle/>
        <a:p>
          <a:endParaRPr lang="en-GB"/>
        </a:p>
      </dgm:t>
    </dgm:pt>
    <dgm:pt modelId="{910DA71B-5421-FF48-A4F4-45BE0BF4D7DA}" type="sibTrans" cxnId="{6409206F-E02A-8741-8FF5-D8A05D89749C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E7FC8515-00B6-A845-9548-5768BB9FF50C}" type="pres">
      <dgm:prSet presAssocID="{9B4B4430-6006-B64B-96C1-F7B3B5A274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8100EE1-FA5C-4247-A292-E28ACABF5545}" type="pres">
      <dgm:prSet presAssocID="{2A8BF579-787C-CB44-ACFE-9A0CC7426B64}" presName="parTxOnlySpace" presStyleCnt="0"/>
      <dgm:spPr/>
    </dgm:pt>
    <dgm:pt modelId="{C15C877F-660A-9C4F-8B98-97A447AA3ADC}" type="pres">
      <dgm:prSet presAssocID="{A7E586C6-9115-DB4F-A1F8-F67CC59699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EAE416D-4FE2-354D-97B1-142504F0C9F8}" type="pres">
      <dgm:prSet presAssocID="{F0E87A78-41C9-8C4A-AD41-498885D966C5}" presName="parTxOnlySpace" presStyleCnt="0"/>
      <dgm:spPr/>
    </dgm:pt>
    <dgm:pt modelId="{D89E759F-0FCA-4B4D-8A78-EAA8CE1779F9}" type="pres">
      <dgm:prSet presAssocID="{F4B41F15-149C-F440-A2E3-D575A4B0F94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DF1A44-7967-674F-B5CE-D77BA1A9A4EE}" type="pres">
      <dgm:prSet presAssocID="{1B7FCE89-3E20-3041-8C7C-73503CFCB6A4}" presName="parTxOnlySpace" presStyleCnt="0"/>
      <dgm:spPr/>
    </dgm:pt>
    <dgm:pt modelId="{4AC0D957-2E28-D445-931C-27EA5960ED73}" type="pres">
      <dgm:prSet presAssocID="{EA0A7015-E028-AB47-8E02-48A2E04E4D9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0E250324-DBCD-BA42-A6C3-8DC9316AB21E}" srcId="{7BF09B20-A3AF-A944-9C7C-F8A81C8AAB3D}" destId="{9B4B4430-6006-B64B-96C1-F7B3B5A274A2}" srcOrd="0" destOrd="0" parTransId="{027A3319-B400-AE44-9300-1A2E2088258F}" sibTransId="{2A8BF579-787C-CB44-ACFE-9A0CC7426B64}"/>
    <dgm:cxn modelId="{53B8D030-2EC9-4642-88B9-019FD405D840}" type="presOf" srcId="{A7E586C6-9115-DB4F-A1F8-F67CC596992B}" destId="{C15C877F-660A-9C4F-8B98-97A447AA3ADC}" srcOrd="0" destOrd="0" presId="urn:microsoft.com/office/officeart/2005/8/layout/chevron1"/>
    <dgm:cxn modelId="{37D7EF63-E3C8-EB49-B5D7-92E3A3F8992D}" type="presOf" srcId="{EA0A7015-E028-AB47-8E02-48A2E04E4D92}" destId="{4AC0D957-2E28-D445-931C-27EA5960ED73}" srcOrd="0" destOrd="0" presId="urn:microsoft.com/office/officeart/2005/8/layout/chevron1"/>
    <dgm:cxn modelId="{6409206F-E02A-8741-8FF5-D8A05D89749C}" srcId="{7BF09B20-A3AF-A944-9C7C-F8A81C8AAB3D}" destId="{EA0A7015-E028-AB47-8E02-48A2E04E4D92}" srcOrd="3" destOrd="0" parTransId="{1FDD4DAB-F69F-6B43-A1EE-35DA36EE7C21}" sibTransId="{910DA71B-5421-FF48-A4F4-45BE0BF4D7DA}"/>
    <dgm:cxn modelId="{27766D85-E648-524A-9CDF-4AA3581024A2}" srcId="{7BF09B20-A3AF-A944-9C7C-F8A81C8AAB3D}" destId="{F4B41F15-149C-F440-A2E3-D575A4B0F946}" srcOrd="2" destOrd="0" parTransId="{BA330579-6BA9-2C4C-94AB-71B937C7DAE2}" sibTransId="{1B7FCE89-3E20-3041-8C7C-73503CFCB6A4}"/>
    <dgm:cxn modelId="{463D5F9C-A87A-3049-B8B1-A192BF9FD849}" srcId="{7BF09B20-A3AF-A944-9C7C-F8A81C8AAB3D}" destId="{A7E586C6-9115-DB4F-A1F8-F67CC596992B}" srcOrd="1" destOrd="0" parTransId="{9FB32C6F-2852-114B-AE15-EA8C0EC6C91B}" sibTransId="{F0E87A78-41C9-8C4A-AD41-498885D966C5}"/>
    <dgm:cxn modelId="{E58F53B0-792B-9B47-B6E1-AD369F79636A}" type="presOf" srcId="{F4B41F15-149C-F440-A2E3-D575A4B0F946}" destId="{D89E759F-0FCA-4B4D-8A78-EAA8CE1779F9}" srcOrd="0" destOrd="0" presId="urn:microsoft.com/office/officeart/2005/8/layout/chevron1"/>
    <dgm:cxn modelId="{DD64D1ED-8DD4-8A47-94C6-AAFAB5F45059}" type="presOf" srcId="{9B4B4430-6006-B64B-96C1-F7B3B5A274A2}" destId="{E7FC8515-00B6-A845-9548-5768BB9FF50C}" srcOrd="0" destOrd="0" presId="urn:microsoft.com/office/officeart/2005/8/layout/chevron1"/>
    <dgm:cxn modelId="{50624120-0C2B-F341-8FDB-F84090478583}" type="presParOf" srcId="{9FF9B4B5-7A38-744A-BFA7-8CFB2F6FC376}" destId="{E7FC8515-00B6-A845-9548-5768BB9FF50C}" srcOrd="0" destOrd="0" presId="urn:microsoft.com/office/officeart/2005/8/layout/chevron1"/>
    <dgm:cxn modelId="{4103B6B4-2E71-B249-88D7-CF2A51D20263}" type="presParOf" srcId="{9FF9B4B5-7A38-744A-BFA7-8CFB2F6FC376}" destId="{28100EE1-FA5C-4247-A292-E28ACABF5545}" srcOrd="1" destOrd="0" presId="urn:microsoft.com/office/officeart/2005/8/layout/chevron1"/>
    <dgm:cxn modelId="{490880EB-C230-634A-B0D2-73E88F9E0559}" type="presParOf" srcId="{9FF9B4B5-7A38-744A-BFA7-8CFB2F6FC376}" destId="{C15C877F-660A-9C4F-8B98-97A447AA3ADC}" srcOrd="2" destOrd="0" presId="urn:microsoft.com/office/officeart/2005/8/layout/chevron1"/>
    <dgm:cxn modelId="{1C79165A-FF40-A146-A1E1-D9F98B6F78AC}" type="presParOf" srcId="{9FF9B4B5-7A38-744A-BFA7-8CFB2F6FC376}" destId="{1EAE416D-4FE2-354D-97B1-142504F0C9F8}" srcOrd="3" destOrd="0" presId="urn:microsoft.com/office/officeart/2005/8/layout/chevron1"/>
    <dgm:cxn modelId="{6D4F3DB7-8BAF-0646-A382-AB54B68BAE2D}" type="presParOf" srcId="{9FF9B4B5-7A38-744A-BFA7-8CFB2F6FC376}" destId="{D89E759F-0FCA-4B4D-8A78-EAA8CE1779F9}" srcOrd="4" destOrd="0" presId="urn:microsoft.com/office/officeart/2005/8/layout/chevron1"/>
    <dgm:cxn modelId="{55264073-C76F-4648-B90A-695CADA3FA44}" type="presParOf" srcId="{9FF9B4B5-7A38-744A-BFA7-8CFB2F6FC376}" destId="{02DF1A44-7967-674F-B5CE-D77BA1A9A4EE}" srcOrd="5" destOrd="0" presId="urn:microsoft.com/office/officeart/2005/8/layout/chevron1"/>
    <dgm:cxn modelId="{76F906F1-C13C-044A-BEB6-1011263A6E9D}" type="presParOf" srcId="{9FF9B4B5-7A38-744A-BFA7-8CFB2F6FC376}" destId="{4AC0D957-2E28-D445-931C-27EA5960ED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/>
      <dgm:t>
        <a:bodyPr/>
        <a:lstStyle/>
        <a:p>
          <a:r>
            <a:rPr lang="en-US"/>
            <a:t>Load the dataset</a:t>
          </a:r>
          <a:endParaRPr lang="en-DE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/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/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/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/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/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BF09B20-A3AF-A944-9C7C-F8A81C8AAB3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5A99EB7-889D-CF48-B946-906E19168C2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word vectorizer</a:t>
          </a:r>
          <a:endParaRPr lang="en-DE" dirty="0"/>
        </a:p>
      </dgm:t>
    </dgm:pt>
    <dgm:pt modelId="{6DE01D1D-837E-4E46-8802-01842F484809}" type="parTrans" cxnId="{5A4E0DDB-6597-6F4C-9FC6-902A9B93F3E9}">
      <dgm:prSet/>
      <dgm:spPr/>
      <dgm:t>
        <a:bodyPr/>
        <a:lstStyle/>
        <a:p>
          <a:endParaRPr lang="en-GB"/>
        </a:p>
      </dgm:t>
    </dgm:pt>
    <dgm:pt modelId="{867B93EF-41A6-B04F-A3C3-F8321FF156B0}" type="sibTrans" cxnId="{5A4E0DDB-6597-6F4C-9FC6-902A9B93F3E9}">
      <dgm:prSet/>
      <dgm:spPr/>
      <dgm:t>
        <a:bodyPr/>
        <a:lstStyle/>
        <a:p>
          <a:endParaRPr lang="en-GB"/>
        </a:p>
      </dgm:t>
    </dgm:pt>
    <dgm:pt modelId="{AD05DBEB-04A0-F34F-BE92-DFD7EF541586}">
      <dgm:prSet/>
      <dgm:spPr/>
      <dgm:t>
        <a:bodyPr/>
        <a:lstStyle/>
        <a:p>
          <a:r>
            <a:rPr lang="en-US"/>
            <a:t>Load the dataset</a:t>
          </a:r>
          <a:endParaRPr lang="en-DE"/>
        </a:p>
      </dgm:t>
    </dgm:pt>
    <dgm:pt modelId="{BAC316D0-7712-6D4D-9D8C-A860EB70CDAE}" type="parTrans" cxnId="{AF37E771-3A74-A34F-906C-AECE32330FAD}">
      <dgm:prSet/>
      <dgm:spPr/>
      <dgm:t>
        <a:bodyPr/>
        <a:lstStyle/>
        <a:p>
          <a:endParaRPr lang="en-GB"/>
        </a:p>
      </dgm:t>
    </dgm:pt>
    <dgm:pt modelId="{C223F200-A9BF-C04E-8191-3083EFC1EADD}" type="sibTrans" cxnId="{AF37E771-3A74-A34F-906C-AECE32330FAD}">
      <dgm:prSet/>
      <dgm:spPr/>
      <dgm:t>
        <a:bodyPr/>
        <a:lstStyle/>
        <a:p>
          <a:endParaRPr lang="en-GB"/>
        </a:p>
      </dgm:t>
    </dgm:pt>
    <dgm:pt modelId="{3ED26A02-DB61-2647-B6EB-6B66B570D561}">
      <dgm:prSet/>
      <dgm:spPr/>
      <dgm:t>
        <a:bodyPr/>
        <a:lstStyle/>
        <a:p>
          <a:r>
            <a:rPr lang="en-US" dirty="0"/>
            <a:t>Clean the dataset</a:t>
          </a:r>
          <a:endParaRPr lang="en-DE" dirty="0"/>
        </a:p>
      </dgm:t>
    </dgm:pt>
    <dgm:pt modelId="{05C5E6C4-9418-284F-8CCD-6E8879BD43FD}" type="parTrans" cxnId="{DC853E5D-3515-F540-BFD5-B9886958D6A5}">
      <dgm:prSet/>
      <dgm:spPr/>
      <dgm:t>
        <a:bodyPr/>
        <a:lstStyle/>
        <a:p>
          <a:endParaRPr lang="en-GB"/>
        </a:p>
      </dgm:t>
    </dgm:pt>
    <dgm:pt modelId="{5A36EE28-E5F0-E045-BB99-37F008E052CE}" type="sibTrans" cxnId="{DC853E5D-3515-F540-BFD5-B9886958D6A5}">
      <dgm:prSet/>
      <dgm:spPr/>
      <dgm:t>
        <a:bodyPr/>
        <a:lstStyle/>
        <a:p>
          <a:endParaRPr lang="en-GB"/>
        </a:p>
      </dgm:t>
    </dgm:pt>
    <dgm:pt modelId="{64FA9301-D704-E242-9EC6-7E48408902DD}">
      <dgm:prSet/>
      <dgm:spPr/>
      <dgm:t>
        <a:bodyPr/>
        <a:lstStyle/>
        <a:p>
          <a:r>
            <a:rPr lang="en-US" dirty="0"/>
            <a:t>Vectorize the words</a:t>
          </a:r>
          <a:endParaRPr lang="en-DE" dirty="0"/>
        </a:p>
      </dgm:t>
    </dgm:pt>
    <dgm:pt modelId="{CFAACF0C-C00A-E44B-B7A6-93C391364212}" type="parTrans" cxnId="{809C8951-4F5E-F542-88DC-70AB73A3CF8A}">
      <dgm:prSet/>
      <dgm:spPr/>
      <dgm:t>
        <a:bodyPr/>
        <a:lstStyle/>
        <a:p>
          <a:endParaRPr lang="en-GB"/>
        </a:p>
      </dgm:t>
    </dgm:pt>
    <dgm:pt modelId="{098C3C1D-D818-7B4F-810E-70F0920DC43E}" type="sibTrans" cxnId="{809C8951-4F5E-F542-88DC-70AB73A3CF8A}">
      <dgm:prSet/>
      <dgm:spPr/>
      <dgm:t>
        <a:bodyPr/>
        <a:lstStyle/>
        <a:p>
          <a:endParaRPr lang="en-GB"/>
        </a:p>
      </dgm:t>
    </dgm:pt>
    <dgm:pt modelId="{5FC6CA69-A595-A34D-8243-7843BA672995}">
      <dgm:prSet/>
      <dgm:spPr/>
      <dgm:t>
        <a:bodyPr/>
        <a:lstStyle/>
        <a:p>
          <a:r>
            <a:rPr lang="en-US"/>
            <a:t>Configure the model</a:t>
          </a:r>
          <a:endParaRPr lang="en-DE" dirty="0"/>
        </a:p>
      </dgm:t>
    </dgm:pt>
    <dgm:pt modelId="{A3B8657B-A608-DC4C-9ADE-2ADB2416DB58}" type="parTrans" cxnId="{D637E33A-5E28-F546-ACF0-002150B24DD2}">
      <dgm:prSet/>
      <dgm:spPr/>
      <dgm:t>
        <a:bodyPr/>
        <a:lstStyle/>
        <a:p>
          <a:endParaRPr lang="en-GB"/>
        </a:p>
      </dgm:t>
    </dgm:pt>
    <dgm:pt modelId="{037D6BD2-5463-0F4E-8A52-40748F2EBBD3}" type="sibTrans" cxnId="{D637E33A-5E28-F546-ACF0-002150B24DD2}">
      <dgm:prSet/>
      <dgm:spPr/>
      <dgm:t>
        <a:bodyPr/>
        <a:lstStyle/>
        <a:p>
          <a:endParaRPr lang="en-GB"/>
        </a:p>
      </dgm:t>
    </dgm:pt>
    <dgm:pt modelId="{820E96DB-DC73-AD47-9C47-17B4DC9090E8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Train the model</a:t>
          </a:r>
          <a:endParaRPr lang="en-DE" dirty="0"/>
        </a:p>
      </dgm:t>
    </dgm:pt>
    <dgm:pt modelId="{10150CBC-56E1-3747-8B23-5E66270926C4}" type="parTrans" cxnId="{EBDAF882-00AA-AF41-94D5-A65CDA60C94E}">
      <dgm:prSet/>
      <dgm:spPr/>
      <dgm:t>
        <a:bodyPr/>
        <a:lstStyle/>
        <a:p>
          <a:endParaRPr lang="en-GB"/>
        </a:p>
      </dgm:t>
    </dgm:pt>
    <dgm:pt modelId="{5B3E10F4-DB0D-9749-B723-7DAFC1CEE8B6}" type="sibTrans" cxnId="{EBDAF882-00AA-AF41-94D5-A65CDA60C94E}">
      <dgm:prSet/>
      <dgm:spPr/>
      <dgm:t>
        <a:bodyPr/>
        <a:lstStyle/>
        <a:p>
          <a:endParaRPr lang="en-GB"/>
        </a:p>
      </dgm:t>
    </dgm:pt>
    <dgm:pt modelId="{487D7052-D65D-E647-A30B-9BBDF1EC399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Evaluate the model</a:t>
          </a:r>
          <a:endParaRPr lang="en-DE" dirty="0"/>
        </a:p>
      </dgm:t>
    </dgm:pt>
    <dgm:pt modelId="{C0D5CEB8-0726-4F40-9DF5-645979F2734C}" type="parTrans" cxnId="{9BB41F93-57DD-6D41-870D-66D41E0EA843}">
      <dgm:prSet/>
      <dgm:spPr/>
      <dgm:t>
        <a:bodyPr/>
        <a:lstStyle/>
        <a:p>
          <a:endParaRPr lang="en-GB"/>
        </a:p>
      </dgm:t>
    </dgm:pt>
    <dgm:pt modelId="{DC3B62CD-AEEE-ED43-81EB-D7A592357AF6}" type="sibTrans" cxnId="{9BB41F93-57DD-6D41-870D-66D41E0EA843}">
      <dgm:prSet/>
      <dgm:spPr/>
      <dgm:t>
        <a:bodyPr/>
        <a:lstStyle/>
        <a:p>
          <a:endParaRPr lang="en-GB"/>
        </a:p>
      </dgm:t>
    </dgm:pt>
    <dgm:pt modelId="{3A433966-C2A0-F84A-8349-75D9FC5DA042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Export the model</a:t>
          </a:r>
          <a:endParaRPr lang="en-DE" dirty="0"/>
        </a:p>
      </dgm:t>
    </dgm:pt>
    <dgm:pt modelId="{CB7BA0E2-C997-FA4B-A356-4BA00FF5D28E}" type="parTrans" cxnId="{490C6AA9-6FEA-6248-B72F-627F798CF104}">
      <dgm:prSet/>
      <dgm:spPr/>
      <dgm:t>
        <a:bodyPr/>
        <a:lstStyle/>
        <a:p>
          <a:endParaRPr lang="en-GB"/>
        </a:p>
      </dgm:t>
    </dgm:pt>
    <dgm:pt modelId="{735F94E9-C833-064B-8703-7AE49BD9C843}" type="sibTrans" cxnId="{490C6AA9-6FEA-6248-B72F-627F798CF104}">
      <dgm:prSet/>
      <dgm:spPr/>
      <dgm:t>
        <a:bodyPr/>
        <a:lstStyle/>
        <a:p>
          <a:endParaRPr lang="en-GB"/>
        </a:p>
      </dgm:t>
    </dgm:pt>
    <dgm:pt modelId="{9FF9B4B5-7A38-744A-BFA7-8CFB2F6FC376}" type="pres">
      <dgm:prSet presAssocID="{7BF09B20-A3AF-A944-9C7C-F8A81C8AAB3D}" presName="Name0" presStyleCnt="0">
        <dgm:presLayoutVars>
          <dgm:dir/>
          <dgm:animLvl val="lvl"/>
          <dgm:resizeHandles val="exact"/>
        </dgm:presLayoutVars>
      </dgm:prSet>
      <dgm:spPr/>
    </dgm:pt>
    <dgm:pt modelId="{A7B689F3-28BD-3B42-8185-A1376BF4D665}" type="pres">
      <dgm:prSet presAssocID="{75A99EB7-889D-CF48-B946-906E19168C28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BE9666D0-DBB0-9644-9994-FFBA6DD35012}" type="pres">
      <dgm:prSet presAssocID="{867B93EF-41A6-B04F-A3C3-F8321FF156B0}" presName="parTxOnlySpace" presStyleCnt="0"/>
      <dgm:spPr/>
    </dgm:pt>
    <dgm:pt modelId="{E23718EB-0524-1E43-934D-41DDEB0D7577}" type="pres">
      <dgm:prSet presAssocID="{AD05DBEB-04A0-F34F-BE92-DFD7EF541586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BD1C11F2-05EC-574B-B2DC-EF72F26ECC45}" type="pres">
      <dgm:prSet presAssocID="{C223F200-A9BF-C04E-8191-3083EFC1EADD}" presName="parTxOnlySpace" presStyleCnt="0"/>
      <dgm:spPr/>
    </dgm:pt>
    <dgm:pt modelId="{6C9CA142-B486-3249-BBD4-383CDD495322}" type="pres">
      <dgm:prSet presAssocID="{3ED26A02-DB61-2647-B6EB-6B66B570D561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E3982962-9D4E-5E40-A9C0-FE3E77263B3D}" type="pres">
      <dgm:prSet presAssocID="{5A36EE28-E5F0-E045-BB99-37F008E052CE}" presName="parTxOnlySpace" presStyleCnt="0"/>
      <dgm:spPr/>
    </dgm:pt>
    <dgm:pt modelId="{3BE6BA7B-FF4B-AA45-8263-E26E5487CEC6}" type="pres">
      <dgm:prSet presAssocID="{64FA9301-D704-E242-9EC6-7E48408902D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890355C8-DF0C-114A-BA8A-A808B49A8BB9}" type="pres">
      <dgm:prSet presAssocID="{098C3C1D-D818-7B4F-810E-70F0920DC43E}" presName="parTxOnlySpace" presStyleCnt="0"/>
      <dgm:spPr/>
    </dgm:pt>
    <dgm:pt modelId="{9FDA8E1C-AB30-B243-92A9-AD8964A251EF}" type="pres">
      <dgm:prSet presAssocID="{5FC6CA69-A595-A34D-8243-7843BA672995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409FFD6D-0D38-DA45-92F2-B0E4859D7056}" type="pres">
      <dgm:prSet presAssocID="{037D6BD2-5463-0F4E-8A52-40748F2EBBD3}" presName="parTxOnlySpace" presStyleCnt="0"/>
      <dgm:spPr/>
    </dgm:pt>
    <dgm:pt modelId="{C0691C2A-DBE7-6643-B970-DA98E5366AFD}" type="pres">
      <dgm:prSet presAssocID="{820E96DB-DC73-AD47-9C47-17B4DC9090E8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550E0147-D910-0746-9305-9E7584A209BD}" type="pres">
      <dgm:prSet presAssocID="{5B3E10F4-DB0D-9749-B723-7DAFC1CEE8B6}" presName="parTxOnlySpace" presStyleCnt="0"/>
      <dgm:spPr/>
    </dgm:pt>
    <dgm:pt modelId="{D90F3CA4-DFFB-C745-8127-2FC35E48D313}" type="pres">
      <dgm:prSet presAssocID="{487D7052-D65D-E647-A30B-9BBDF1EC3990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95B24EE-524D-5241-AD8C-AFC09D0AC3AA}" type="pres">
      <dgm:prSet presAssocID="{DC3B62CD-AEEE-ED43-81EB-D7A592357AF6}" presName="parTxOnlySpace" presStyleCnt="0"/>
      <dgm:spPr/>
    </dgm:pt>
    <dgm:pt modelId="{6824FF82-EF51-034B-B4E2-E633A0452BD3}" type="pres">
      <dgm:prSet presAssocID="{3A433966-C2A0-F84A-8349-75D9FC5DA042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CB0EFA08-1F12-624D-B843-4E41498CCE7C}" type="presOf" srcId="{3ED26A02-DB61-2647-B6EB-6B66B570D561}" destId="{6C9CA142-B486-3249-BBD4-383CDD495322}" srcOrd="0" destOrd="0" presId="urn:microsoft.com/office/officeart/2005/8/layout/chevron1"/>
    <dgm:cxn modelId="{302BFC12-FAC1-744F-8EDD-3167655A1D3F}" type="presOf" srcId="{820E96DB-DC73-AD47-9C47-17B4DC9090E8}" destId="{C0691C2A-DBE7-6643-B970-DA98E5366AFD}" srcOrd="0" destOrd="0" presId="urn:microsoft.com/office/officeart/2005/8/layout/chevron1"/>
    <dgm:cxn modelId="{77A3A517-B45D-A249-A4DE-23133AA73074}" type="presOf" srcId="{7BF09B20-A3AF-A944-9C7C-F8A81C8AAB3D}" destId="{9FF9B4B5-7A38-744A-BFA7-8CFB2F6FC376}" srcOrd="0" destOrd="0" presId="urn:microsoft.com/office/officeart/2005/8/layout/chevron1"/>
    <dgm:cxn modelId="{B8712F3A-4A74-2F4E-891A-0AFDA6E2D969}" type="presOf" srcId="{75A99EB7-889D-CF48-B946-906E19168C28}" destId="{A7B689F3-28BD-3B42-8185-A1376BF4D665}" srcOrd="0" destOrd="0" presId="urn:microsoft.com/office/officeart/2005/8/layout/chevron1"/>
    <dgm:cxn modelId="{D637E33A-5E28-F546-ACF0-002150B24DD2}" srcId="{7BF09B20-A3AF-A944-9C7C-F8A81C8AAB3D}" destId="{5FC6CA69-A595-A34D-8243-7843BA672995}" srcOrd="4" destOrd="0" parTransId="{A3B8657B-A608-DC4C-9ADE-2ADB2416DB58}" sibTransId="{037D6BD2-5463-0F4E-8A52-40748F2EBBD3}"/>
    <dgm:cxn modelId="{809C8951-4F5E-F542-88DC-70AB73A3CF8A}" srcId="{7BF09B20-A3AF-A944-9C7C-F8A81C8AAB3D}" destId="{64FA9301-D704-E242-9EC6-7E48408902DD}" srcOrd="3" destOrd="0" parTransId="{CFAACF0C-C00A-E44B-B7A6-93C391364212}" sibTransId="{098C3C1D-D818-7B4F-810E-70F0920DC43E}"/>
    <dgm:cxn modelId="{E70E1B5C-84CF-5B4A-9552-C60F4ED7D22E}" type="presOf" srcId="{AD05DBEB-04A0-F34F-BE92-DFD7EF541586}" destId="{E23718EB-0524-1E43-934D-41DDEB0D7577}" srcOrd="0" destOrd="0" presId="urn:microsoft.com/office/officeart/2005/8/layout/chevron1"/>
    <dgm:cxn modelId="{DC853E5D-3515-F540-BFD5-B9886958D6A5}" srcId="{7BF09B20-A3AF-A944-9C7C-F8A81C8AAB3D}" destId="{3ED26A02-DB61-2647-B6EB-6B66B570D561}" srcOrd="2" destOrd="0" parTransId="{05C5E6C4-9418-284F-8CCD-6E8879BD43FD}" sibTransId="{5A36EE28-E5F0-E045-BB99-37F008E052CE}"/>
    <dgm:cxn modelId="{AF37E771-3A74-A34F-906C-AECE32330FAD}" srcId="{7BF09B20-A3AF-A944-9C7C-F8A81C8AAB3D}" destId="{AD05DBEB-04A0-F34F-BE92-DFD7EF541586}" srcOrd="1" destOrd="0" parTransId="{BAC316D0-7712-6D4D-9D8C-A860EB70CDAE}" sibTransId="{C223F200-A9BF-C04E-8191-3083EFC1EADD}"/>
    <dgm:cxn modelId="{EBDAF882-00AA-AF41-94D5-A65CDA60C94E}" srcId="{7BF09B20-A3AF-A944-9C7C-F8A81C8AAB3D}" destId="{820E96DB-DC73-AD47-9C47-17B4DC9090E8}" srcOrd="5" destOrd="0" parTransId="{10150CBC-56E1-3747-8B23-5E66270926C4}" sibTransId="{5B3E10F4-DB0D-9749-B723-7DAFC1CEE8B6}"/>
    <dgm:cxn modelId="{716D7E8A-06D2-054E-8D26-CDB2B2292B76}" type="presOf" srcId="{5FC6CA69-A595-A34D-8243-7843BA672995}" destId="{9FDA8E1C-AB30-B243-92A9-AD8964A251EF}" srcOrd="0" destOrd="0" presId="urn:microsoft.com/office/officeart/2005/8/layout/chevron1"/>
    <dgm:cxn modelId="{9BB41F93-57DD-6D41-870D-66D41E0EA843}" srcId="{7BF09B20-A3AF-A944-9C7C-F8A81C8AAB3D}" destId="{487D7052-D65D-E647-A30B-9BBDF1EC3990}" srcOrd="6" destOrd="0" parTransId="{C0D5CEB8-0726-4F40-9DF5-645979F2734C}" sibTransId="{DC3B62CD-AEEE-ED43-81EB-D7A592357AF6}"/>
    <dgm:cxn modelId="{7CA4539B-26DE-E946-B418-3FC4E4966349}" type="presOf" srcId="{487D7052-D65D-E647-A30B-9BBDF1EC3990}" destId="{D90F3CA4-DFFB-C745-8127-2FC35E48D313}" srcOrd="0" destOrd="0" presId="urn:microsoft.com/office/officeart/2005/8/layout/chevron1"/>
    <dgm:cxn modelId="{E5FA0FA0-1EB2-1445-ABB3-2C31BC68978F}" type="presOf" srcId="{64FA9301-D704-E242-9EC6-7E48408902DD}" destId="{3BE6BA7B-FF4B-AA45-8263-E26E5487CEC6}" srcOrd="0" destOrd="0" presId="urn:microsoft.com/office/officeart/2005/8/layout/chevron1"/>
    <dgm:cxn modelId="{490C6AA9-6FEA-6248-B72F-627F798CF104}" srcId="{7BF09B20-A3AF-A944-9C7C-F8A81C8AAB3D}" destId="{3A433966-C2A0-F84A-8349-75D9FC5DA042}" srcOrd="7" destOrd="0" parTransId="{CB7BA0E2-C997-FA4B-A356-4BA00FF5D28E}" sibTransId="{735F94E9-C833-064B-8703-7AE49BD9C843}"/>
    <dgm:cxn modelId="{C28110B9-6E80-FE4A-895E-6B5E0575C129}" type="presOf" srcId="{3A433966-C2A0-F84A-8349-75D9FC5DA042}" destId="{6824FF82-EF51-034B-B4E2-E633A0452BD3}" srcOrd="0" destOrd="0" presId="urn:microsoft.com/office/officeart/2005/8/layout/chevron1"/>
    <dgm:cxn modelId="{5A4E0DDB-6597-6F4C-9FC6-902A9B93F3E9}" srcId="{7BF09B20-A3AF-A944-9C7C-F8A81C8AAB3D}" destId="{75A99EB7-889D-CF48-B946-906E19168C28}" srcOrd="0" destOrd="0" parTransId="{6DE01D1D-837E-4E46-8802-01842F484809}" sibTransId="{867B93EF-41A6-B04F-A3C3-F8321FF156B0}"/>
    <dgm:cxn modelId="{480CB1C3-3A2C-E34B-818A-AC9DA3E497F2}" type="presParOf" srcId="{9FF9B4B5-7A38-744A-BFA7-8CFB2F6FC376}" destId="{A7B689F3-28BD-3B42-8185-A1376BF4D665}" srcOrd="0" destOrd="0" presId="urn:microsoft.com/office/officeart/2005/8/layout/chevron1"/>
    <dgm:cxn modelId="{3D657A3C-C21C-0A41-ABF3-D942342BF5A6}" type="presParOf" srcId="{9FF9B4B5-7A38-744A-BFA7-8CFB2F6FC376}" destId="{BE9666D0-DBB0-9644-9994-FFBA6DD35012}" srcOrd="1" destOrd="0" presId="urn:microsoft.com/office/officeart/2005/8/layout/chevron1"/>
    <dgm:cxn modelId="{6A997D56-3D82-E74D-A94C-CE4617C96856}" type="presParOf" srcId="{9FF9B4B5-7A38-744A-BFA7-8CFB2F6FC376}" destId="{E23718EB-0524-1E43-934D-41DDEB0D7577}" srcOrd="2" destOrd="0" presId="urn:microsoft.com/office/officeart/2005/8/layout/chevron1"/>
    <dgm:cxn modelId="{080FC6D9-51B7-2A48-B71F-245A77A3B876}" type="presParOf" srcId="{9FF9B4B5-7A38-744A-BFA7-8CFB2F6FC376}" destId="{BD1C11F2-05EC-574B-B2DC-EF72F26ECC45}" srcOrd="3" destOrd="0" presId="urn:microsoft.com/office/officeart/2005/8/layout/chevron1"/>
    <dgm:cxn modelId="{F47C1D36-C970-2B4C-BEB7-B9935859E048}" type="presParOf" srcId="{9FF9B4B5-7A38-744A-BFA7-8CFB2F6FC376}" destId="{6C9CA142-B486-3249-BBD4-383CDD495322}" srcOrd="4" destOrd="0" presId="urn:microsoft.com/office/officeart/2005/8/layout/chevron1"/>
    <dgm:cxn modelId="{CCD42042-377F-5B4E-A3F9-3C8DC3FC1A4D}" type="presParOf" srcId="{9FF9B4B5-7A38-744A-BFA7-8CFB2F6FC376}" destId="{E3982962-9D4E-5E40-A9C0-FE3E77263B3D}" srcOrd="5" destOrd="0" presId="urn:microsoft.com/office/officeart/2005/8/layout/chevron1"/>
    <dgm:cxn modelId="{DF59441B-A35B-194A-AB1D-4120FA418E42}" type="presParOf" srcId="{9FF9B4B5-7A38-744A-BFA7-8CFB2F6FC376}" destId="{3BE6BA7B-FF4B-AA45-8263-E26E5487CEC6}" srcOrd="6" destOrd="0" presId="urn:microsoft.com/office/officeart/2005/8/layout/chevron1"/>
    <dgm:cxn modelId="{1FBDD60E-B050-9F42-A280-81B46C3769C2}" type="presParOf" srcId="{9FF9B4B5-7A38-744A-BFA7-8CFB2F6FC376}" destId="{890355C8-DF0C-114A-BA8A-A808B49A8BB9}" srcOrd="7" destOrd="0" presId="urn:microsoft.com/office/officeart/2005/8/layout/chevron1"/>
    <dgm:cxn modelId="{A8150A77-1C62-B54E-BFF9-9090BBFE11A6}" type="presParOf" srcId="{9FF9B4B5-7A38-744A-BFA7-8CFB2F6FC376}" destId="{9FDA8E1C-AB30-B243-92A9-AD8964A251EF}" srcOrd="8" destOrd="0" presId="urn:microsoft.com/office/officeart/2005/8/layout/chevron1"/>
    <dgm:cxn modelId="{9B1AAD92-7E85-F04A-8414-DEAECC37E7C4}" type="presParOf" srcId="{9FF9B4B5-7A38-744A-BFA7-8CFB2F6FC376}" destId="{409FFD6D-0D38-DA45-92F2-B0E4859D7056}" srcOrd="9" destOrd="0" presId="urn:microsoft.com/office/officeart/2005/8/layout/chevron1"/>
    <dgm:cxn modelId="{83D949DF-ED50-234D-B1C7-2C5983BAC32F}" type="presParOf" srcId="{9FF9B4B5-7A38-744A-BFA7-8CFB2F6FC376}" destId="{C0691C2A-DBE7-6643-B970-DA98E5366AFD}" srcOrd="10" destOrd="0" presId="urn:microsoft.com/office/officeart/2005/8/layout/chevron1"/>
    <dgm:cxn modelId="{5F7058EC-C0BF-1742-8B9B-447E3A1E4EDE}" type="presParOf" srcId="{9FF9B4B5-7A38-744A-BFA7-8CFB2F6FC376}" destId="{550E0147-D910-0746-9305-9E7584A209BD}" srcOrd="11" destOrd="0" presId="urn:microsoft.com/office/officeart/2005/8/layout/chevron1"/>
    <dgm:cxn modelId="{4EB17403-4864-B94A-94BF-E0F37B5350C3}" type="presParOf" srcId="{9FF9B4B5-7A38-744A-BFA7-8CFB2F6FC376}" destId="{D90F3CA4-DFFB-C745-8127-2FC35E48D313}" srcOrd="12" destOrd="0" presId="urn:microsoft.com/office/officeart/2005/8/layout/chevron1"/>
    <dgm:cxn modelId="{D5D9C3D7-E728-E742-86B2-D57E2B902B13}" type="presParOf" srcId="{9FF9B4B5-7A38-744A-BFA7-8CFB2F6FC376}" destId="{395B24EE-524D-5241-AD8C-AFC09D0AC3AA}" srcOrd="13" destOrd="0" presId="urn:microsoft.com/office/officeart/2005/8/layout/chevron1"/>
    <dgm:cxn modelId="{2CEB9793-BF11-6546-9044-485CDD3F5740}" type="presParOf" srcId="{9FF9B4B5-7A38-744A-BFA7-8CFB2F6FC376}" destId="{6824FF82-EF51-034B-B4E2-E633A0452BD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/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540DFA-ED6D-204E-B5AF-42FDAA76862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BDEE196-869B-494C-A170-98FAE651C5D0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Load the dataset</a:t>
          </a:r>
          <a:endParaRPr lang="en-DE" dirty="0"/>
        </a:p>
      </dgm:t>
    </dgm:pt>
    <dgm:pt modelId="{6B5F9B32-D278-2045-BB80-6AF99A857426}" type="parTrans" cxnId="{A27E3973-17DB-5844-A19C-F9E800F06001}">
      <dgm:prSet/>
      <dgm:spPr/>
      <dgm:t>
        <a:bodyPr/>
        <a:lstStyle/>
        <a:p>
          <a:endParaRPr lang="en-GB"/>
        </a:p>
      </dgm:t>
    </dgm:pt>
    <dgm:pt modelId="{9F2D4D4F-F7E9-C34B-97DF-ED9FA38496D5}" type="sibTrans" cxnId="{A27E3973-17DB-5844-A19C-F9E800F06001}">
      <dgm:prSet/>
      <dgm:spPr/>
      <dgm:t>
        <a:bodyPr/>
        <a:lstStyle/>
        <a:p>
          <a:endParaRPr lang="en-GB"/>
        </a:p>
      </dgm:t>
    </dgm:pt>
    <dgm:pt modelId="{0FE5B7DA-1B4A-9E49-A04D-880BB38E2175}">
      <dgm:prSet/>
      <dgm:spPr/>
      <dgm:t>
        <a:bodyPr/>
        <a:lstStyle/>
        <a:p>
          <a:r>
            <a:rPr lang="en-GB" dirty="0"/>
            <a:t>Normalize the data</a:t>
          </a:r>
          <a:endParaRPr lang="en-DE" dirty="0"/>
        </a:p>
      </dgm:t>
    </dgm:pt>
    <dgm:pt modelId="{9BB72432-9405-6543-AAA3-95812CA95FFB}" type="parTrans" cxnId="{D4B34E5E-63AE-5244-A11F-C5427D0DD2CB}">
      <dgm:prSet/>
      <dgm:spPr/>
      <dgm:t>
        <a:bodyPr/>
        <a:lstStyle/>
        <a:p>
          <a:endParaRPr lang="en-GB"/>
        </a:p>
      </dgm:t>
    </dgm:pt>
    <dgm:pt modelId="{9EE67719-FD7A-F449-9819-8CDD0B29B096}" type="sibTrans" cxnId="{D4B34E5E-63AE-5244-A11F-C5427D0DD2CB}">
      <dgm:prSet/>
      <dgm:spPr/>
      <dgm:t>
        <a:bodyPr/>
        <a:lstStyle/>
        <a:p>
          <a:endParaRPr lang="en-GB"/>
        </a:p>
      </dgm:t>
    </dgm:pt>
    <dgm:pt modelId="{B25A4E3D-0B69-934A-85B7-95B7DFFB6D4E}">
      <dgm:prSet/>
      <dgm:spPr/>
      <dgm:t>
        <a:bodyPr/>
        <a:lstStyle/>
        <a:p>
          <a:r>
            <a:rPr lang="en-GB" dirty="0"/>
            <a:t>Split in train and test datasets</a:t>
          </a:r>
          <a:endParaRPr lang="en-DE" dirty="0"/>
        </a:p>
      </dgm:t>
    </dgm:pt>
    <dgm:pt modelId="{FC141384-CC52-6A47-BE43-23E5F8154031}" type="parTrans" cxnId="{75A2D4E0-41D8-4542-8561-D82691107F96}">
      <dgm:prSet/>
      <dgm:spPr/>
      <dgm:t>
        <a:bodyPr/>
        <a:lstStyle/>
        <a:p>
          <a:endParaRPr lang="en-GB"/>
        </a:p>
      </dgm:t>
    </dgm:pt>
    <dgm:pt modelId="{EA0BC901-51D9-184E-BF1D-9AD7E6FE1738}" type="sibTrans" cxnId="{75A2D4E0-41D8-4542-8561-D82691107F96}">
      <dgm:prSet/>
      <dgm:spPr/>
      <dgm:t>
        <a:bodyPr/>
        <a:lstStyle/>
        <a:p>
          <a:endParaRPr lang="en-GB"/>
        </a:p>
      </dgm:t>
    </dgm:pt>
    <dgm:pt modelId="{AB416FB1-A410-5440-A926-EB5291337962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Configure the model</a:t>
          </a:r>
          <a:endParaRPr lang="en-DE" dirty="0"/>
        </a:p>
      </dgm:t>
    </dgm:pt>
    <dgm:pt modelId="{AA1FA99C-A55D-FD4E-A9CF-6AC017B21115}" type="parTrans" cxnId="{2CE77303-2EE9-BF47-B5B0-D09914657005}">
      <dgm:prSet/>
      <dgm:spPr/>
      <dgm:t>
        <a:bodyPr/>
        <a:lstStyle/>
        <a:p>
          <a:endParaRPr lang="en-GB"/>
        </a:p>
      </dgm:t>
    </dgm:pt>
    <dgm:pt modelId="{45C9C05B-163F-5942-B9E6-954E307394BC}" type="sibTrans" cxnId="{2CE77303-2EE9-BF47-B5B0-D09914657005}">
      <dgm:prSet/>
      <dgm:spPr/>
      <dgm:t>
        <a:bodyPr/>
        <a:lstStyle/>
        <a:p>
          <a:endParaRPr lang="en-GB"/>
        </a:p>
      </dgm:t>
    </dgm:pt>
    <dgm:pt modelId="{81848A17-A49E-3847-A15E-D0D87194EE3A}">
      <dgm:prSet/>
      <dgm:spPr/>
      <dgm:t>
        <a:bodyPr/>
        <a:lstStyle/>
        <a:p>
          <a:r>
            <a:rPr lang="en-GB" dirty="0"/>
            <a:t>Train model</a:t>
          </a:r>
        </a:p>
      </dgm:t>
    </dgm:pt>
    <dgm:pt modelId="{89C0EBB9-77F4-3548-B618-B929C0EFA722}" type="parTrans" cxnId="{236D8FC7-0045-2644-BEBA-D389BFB313A1}">
      <dgm:prSet/>
      <dgm:spPr/>
      <dgm:t>
        <a:bodyPr/>
        <a:lstStyle/>
        <a:p>
          <a:endParaRPr lang="en-GB"/>
        </a:p>
      </dgm:t>
    </dgm:pt>
    <dgm:pt modelId="{48883AFB-D697-7646-8D82-0582C437F6B6}" type="sibTrans" cxnId="{236D8FC7-0045-2644-BEBA-D389BFB313A1}">
      <dgm:prSet/>
      <dgm:spPr/>
      <dgm:t>
        <a:bodyPr/>
        <a:lstStyle/>
        <a:p>
          <a:endParaRPr lang="en-GB"/>
        </a:p>
      </dgm:t>
    </dgm:pt>
    <dgm:pt modelId="{5A943494-DCDA-7D4D-B4D8-84667411962F}">
      <dgm:prSet/>
      <dgm:spPr/>
      <dgm:t>
        <a:bodyPr/>
        <a:lstStyle/>
        <a:p>
          <a:r>
            <a:rPr lang="en-GB" dirty="0"/>
            <a:t>Evaluate the model</a:t>
          </a:r>
          <a:endParaRPr lang="en-DE" dirty="0"/>
        </a:p>
      </dgm:t>
    </dgm:pt>
    <dgm:pt modelId="{6DAB08EF-0D76-E247-A7ED-570A2F4357AE}" type="parTrans" cxnId="{1E24FC47-D13C-7C4B-9578-E2CCC85BACD9}">
      <dgm:prSet/>
      <dgm:spPr/>
      <dgm:t>
        <a:bodyPr/>
        <a:lstStyle/>
        <a:p>
          <a:endParaRPr lang="en-GB"/>
        </a:p>
      </dgm:t>
    </dgm:pt>
    <dgm:pt modelId="{452DE61D-FF69-B349-9632-A1E9BE6B18CF}" type="sibTrans" cxnId="{1E24FC47-D13C-7C4B-9578-E2CCC85BACD9}">
      <dgm:prSet/>
      <dgm:spPr/>
      <dgm:t>
        <a:bodyPr/>
        <a:lstStyle/>
        <a:p>
          <a:endParaRPr lang="en-GB"/>
        </a:p>
      </dgm:t>
    </dgm:pt>
    <dgm:pt modelId="{813DD14F-7AFE-9441-BC77-F4A6019DB67B}">
      <dgm:prSet/>
      <dgm:spPr/>
      <dgm:t>
        <a:bodyPr/>
        <a:lstStyle/>
        <a:p>
          <a:r>
            <a:rPr lang="en-GB" dirty="0"/>
            <a:t>Export the model</a:t>
          </a:r>
          <a:endParaRPr lang="en-DE" dirty="0"/>
        </a:p>
      </dgm:t>
    </dgm:pt>
    <dgm:pt modelId="{082DC3F4-CEF7-2340-822A-5CA6570D4A92}" type="parTrans" cxnId="{02215125-3168-2941-ADEE-5D969726B4D7}">
      <dgm:prSet/>
      <dgm:spPr/>
      <dgm:t>
        <a:bodyPr/>
        <a:lstStyle/>
        <a:p>
          <a:endParaRPr lang="en-GB"/>
        </a:p>
      </dgm:t>
    </dgm:pt>
    <dgm:pt modelId="{0D7AF183-9B0F-9949-B139-8155D24230B0}" type="sibTrans" cxnId="{02215125-3168-2941-ADEE-5D969726B4D7}">
      <dgm:prSet/>
      <dgm:spPr/>
      <dgm:t>
        <a:bodyPr/>
        <a:lstStyle/>
        <a:p>
          <a:endParaRPr lang="en-GB"/>
        </a:p>
      </dgm:t>
    </dgm:pt>
    <dgm:pt modelId="{48040577-484C-8F46-A122-89E3900F07B1}" type="pres">
      <dgm:prSet presAssocID="{2A540DFA-ED6D-204E-B5AF-42FDAA768626}" presName="Name0" presStyleCnt="0">
        <dgm:presLayoutVars>
          <dgm:dir/>
          <dgm:animLvl val="lvl"/>
          <dgm:resizeHandles val="exact"/>
        </dgm:presLayoutVars>
      </dgm:prSet>
      <dgm:spPr/>
    </dgm:pt>
    <dgm:pt modelId="{62FE350E-47C4-5348-9087-160857A4A756}" type="pres">
      <dgm:prSet presAssocID="{8BDEE196-869B-494C-A170-98FAE651C5D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9E6D73-C7BA-C647-9E43-449B9BD24D0E}" type="pres">
      <dgm:prSet presAssocID="{9F2D4D4F-F7E9-C34B-97DF-ED9FA38496D5}" presName="parTxOnlySpace" presStyleCnt="0"/>
      <dgm:spPr/>
    </dgm:pt>
    <dgm:pt modelId="{22242579-AE10-E643-AD03-A840C931CDB2}" type="pres">
      <dgm:prSet presAssocID="{0FE5B7DA-1B4A-9E49-A04D-880BB38E2175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E02211F-B0BB-484F-AB36-6B8C0ABD38ED}" type="pres">
      <dgm:prSet presAssocID="{9EE67719-FD7A-F449-9819-8CDD0B29B096}" presName="parTxOnlySpace" presStyleCnt="0"/>
      <dgm:spPr/>
    </dgm:pt>
    <dgm:pt modelId="{851CA3B6-2E02-134C-A3FA-7B33F89FEFF4}" type="pres">
      <dgm:prSet presAssocID="{B25A4E3D-0B69-934A-85B7-95B7DFFB6D4E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801BEDB-CBFD-3440-92D3-EDC6C8262B3B}" type="pres">
      <dgm:prSet presAssocID="{EA0BC901-51D9-184E-BF1D-9AD7E6FE1738}" presName="parTxOnlySpace" presStyleCnt="0"/>
      <dgm:spPr/>
    </dgm:pt>
    <dgm:pt modelId="{E9429B08-0652-5040-B3B2-77B2836EEC98}" type="pres">
      <dgm:prSet presAssocID="{AB416FB1-A410-5440-A926-EB5291337962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269AF504-120F-CF49-B87B-704557CCEC41}" type="pres">
      <dgm:prSet presAssocID="{45C9C05B-163F-5942-B9E6-954E307394BC}" presName="parTxOnlySpace" presStyleCnt="0"/>
      <dgm:spPr/>
    </dgm:pt>
    <dgm:pt modelId="{33308FF4-315A-D24C-ABCC-D75C2CFC207B}" type="pres">
      <dgm:prSet presAssocID="{81848A17-A49E-3847-A15E-D0D87194EE3A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7397C6A-51B7-8948-AFB9-7B2ECCD90E88}" type="pres">
      <dgm:prSet presAssocID="{48883AFB-D697-7646-8D82-0582C437F6B6}" presName="parTxOnlySpace" presStyleCnt="0"/>
      <dgm:spPr/>
    </dgm:pt>
    <dgm:pt modelId="{44209BE6-7622-4742-A3DF-A063AE3A4845}" type="pres">
      <dgm:prSet presAssocID="{5A943494-DCDA-7D4D-B4D8-84667411962F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448C8106-0AAF-C84A-8171-AD93231AD848}" type="pres">
      <dgm:prSet presAssocID="{452DE61D-FF69-B349-9632-A1E9BE6B18CF}" presName="parTxOnlySpace" presStyleCnt="0"/>
      <dgm:spPr/>
    </dgm:pt>
    <dgm:pt modelId="{E371F595-87E3-FE44-B515-C18C0EAD5880}" type="pres">
      <dgm:prSet presAssocID="{813DD14F-7AFE-9441-BC77-F4A6019DB67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CE77303-2EE9-BF47-B5B0-D09914657005}" srcId="{2A540DFA-ED6D-204E-B5AF-42FDAA768626}" destId="{AB416FB1-A410-5440-A926-EB5291337962}" srcOrd="3" destOrd="0" parTransId="{AA1FA99C-A55D-FD4E-A9CF-6AC017B21115}" sibTransId="{45C9C05B-163F-5942-B9E6-954E307394BC}"/>
    <dgm:cxn modelId="{AE9EFA15-0AD4-3143-BCFD-659FD6AC7DE1}" type="presOf" srcId="{2A540DFA-ED6D-204E-B5AF-42FDAA768626}" destId="{48040577-484C-8F46-A122-89E3900F07B1}" srcOrd="0" destOrd="0" presId="urn:microsoft.com/office/officeart/2005/8/layout/chevron1"/>
    <dgm:cxn modelId="{02215125-3168-2941-ADEE-5D969726B4D7}" srcId="{2A540DFA-ED6D-204E-B5AF-42FDAA768626}" destId="{813DD14F-7AFE-9441-BC77-F4A6019DB67B}" srcOrd="6" destOrd="0" parTransId="{082DC3F4-CEF7-2340-822A-5CA6570D4A92}" sibTransId="{0D7AF183-9B0F-9949-B139-8155D24230B0}"/>
    <dgm:cxn modelId="{FA82F339-089A-3047-AE0F-9803254538E9}" type="presOf" srcId="{B25A4E3D-0B69-934A-85B7-95B7DFFB6D4E}" destId="{851CA3B6-2E02-134C-A3FA-7B33F89FEFF4}" srcOrd="0" destOrd="0" presId="urn:microsoft.com/office/officeart/2005/8/layout/chevron1"/>
    <dgm:cxn modelId="{1E24FC47-D13C-7C4B-9578-E2CCC85BACD9}" srcId="{2A540DFA-ED6D-204E-B5AF-42FDAA768626}" destId="{5A943494-DCDA-7D4D-B4D8-84667411962F}" srcOrd="5" destOrd="0" parTransId="{6DAB08EF-0D76-E247-A7ED-570A2F4357AE}" sibTransId="{452DE61D-FF69-B349-9632-A1E9BE6B18CF}"/>
    <dgm:cxn modelId="{6475155E-440B-4D48-BFB3-319AE329AB04}" type="presOf" srcId="{0FE5B7DA-1B4A-9E49-A04D-880BB38E2175}" destId="{22242579-AE10-E643-AD03-A840C931CDB2}" srcOrd="0" destOrd="0" presId="urn:microsoft.com/office/officeart/2005/8/layout/chevron1"/>
    <dgm:cxn modelId="{D4B34E5E-63AE-5244-A11F-C5427D0DD2CB}" srcId="{2A540DFA-ED6D-204E-B5AF-42FDAA768626}" destId="{0FE5B7DA-1B4A-9E49-A04D-880BB38E2175}" srcOrd="1" destOrd="0" parTransId="{9BB72432-9405-6543-AAA3-95812CA95FFB}" sibTransId="{9EE67719-FD7A-F449-9819-8CDD0B29B096}"/>
    <dgm:cxn modelId="{1D468062-2E57-4E4C-B6CC-FCA5AA4EEAC2}" type="presOf" srcId="{5A943494-DCDA-7D4D-B4D8-84667411962F}" destId="{44209BE6-7622-4742-A3DF-A063AE3A4845}" srcOrd="0" destOrd="0" presId="urn:microsoft.com/office/officeart/2005/8/layout/chevron1"/>
    <dgm:cxn modelId="{C92BD56B-E7F1-1349-BDD1-44B416F215E0}" type="presOf" srcId="{813DD14F-7AFE-9441-BC77-F4A6019DB67B}" destId="{E371F595-87E3-FE44-B515-C18C0EAD5880}" srcOrd="0" destOrd="0" presId="urn:microsoft.com/office/officeart/2005/8/layout/chevron1"/>
    <dgm:cxn modelId="{74252872-F770-1D43-8661-55D7C0E91684}" type="presOf" srcId="{AB416FB1-A410-5440-A926-EB5291337962}" destId="{E9429B08-0652-5040-B3B2-77B2836EEC98}" srcOrd="0" destOrd="0" presId="urn:microsoft.com/office/officeart/2005/8/layout/chevron1"/>
    <dgm:cxn modelId="{A27E3973-17DB-5844-A19C-F9E800F06001}" srcId="{2A540DFA-ED6D-204E-B5AF-42FDAA768626}" destId="{8BDEE196-869B-494C-A170-98FAE651C5D0}" srcOrd="0" destOrd="0" parTransId="{6B5F9B32-D278-2045-BB80-6AF99A857426}" sibTransId="{9F2D4D4F-F7E9-C34B-97DF-ED9FA38496D5}"/>
    <dgm:cxn modelId="{4A8C44A7-8E8A-064E-B695-639FC960F0BF}" type="presOf" srcId="{81848A17-A49E-3847-A15E-D0D87194EE3A}" destId="{33308FF4-315A-D24C-ABCC-D75C2CFC207B}" srcOrd="0" destOrd="0" presId="urn:microsoft.com/office/officeart/2005/8/layout/chevron1"/>
    <dgm:cxn modelId="{236D8FC7-0045-2644-BEBA-D389BFB313A1}" srcId="{2A540DFA-ED6D-204E-B5AF-42FDAA768626}" destId="{81848A17-A49E-3847-A15E-D0D87194EE3A}" srcOrd="4" destOrd="0" parTransId="{89C0EBB9-77F4-3548-B618-B929C0EFA722}" sibTransId="{48883AFB-D697-7646-8D82-0582C437F6B6}"/>
    <dgm:cxn modelId="{75A2D4E0-41D8-4542-8561-D82691107F96}" srcId="{2A540DFA-ED6D-204E-B5AF-42FDAA768626}" destId="{B25A4E3D-0B69-934A-85B7-95B7DFFB6D4E}" srcOrd="2" destOrd="0" parTransId="{FC141384-CC52-6A47-BE43-23E5F8154031}" sibTransId="{EA0BC901-51D9-184E-BF1D-9AD7E6FE1738}"/>
    <dgm:cxn modelId="{694CB8F9-25AE-FE49-8385-04CC63F7A76A}" type="presOf" srcId="{8BDEE196-869B-494C-A170-98FAE651C5D0}" destId="{62FE350E-47C4-5348-9087-160857A4A756}" srcOrd="0" destOrd="0" presId="urn:microsoft.com/office/officeart/2005/8/layout/chevron1"/>
    <dgm:cxn modelId="{3D4595A3-100D-EB49-A9C4-435C99734F12}" type="presParOf" srcId="{48040577-484C-8F46-A122-89E3900F07B1}" destId="{62FE350E-47C4-5348-9087-160857A4A756}" srcOrd="0" destOrd="0" presId="urn:microsoft.com/office/officeart/2005/8/layout/chevron1"/>
    <dgm:cxn modelId="{1719897F-0AE7-BD43-A244-82AAB54B6AB0}" type="presParOf" srcId="{48040577-484C-8F46-A122-89E3900F07B1}" destId="{BD9E6D73-C7BA-C647-9E43-449B9BD24D0E}" srcOrd="1" destOrd="0" presId="urn:microsoft.com/office/officeart/2005/8/layout/chevron1"/>
    <dgm:cxn modelId="{A82B16FC-1ADD-BA46-A312-AF901061BC04}" type="presParOf" srcId="{48040577-484C-8F46-A122-89E3900F07B1}" destId="{22242579-AE10-E643-AD03-A840C931CDB2}" srcOrd="2" destOrd="0" presId="urn:microsoft.com/office/officeart/2005/8/layout/chevron1"/>
    <dgm:cxn modelId="{F9ED54E5-0505-644E-8B58-46FC318E2E79}" type="presParOf" srcId="{48040577-484C-8F46-A122-89E3900F07B1}" destId="{BE02211F-B0BB-484F-AB36-6B8C0ABD38ED}" srcOrd="3" destOrd="0" presId="urn:microsoft.com/office/officeart/2005/8/layout/chevron1"/>
    <dgm:cxn modelId="{6107FF35-733C-554B-9AEB-CE89390B56DD}" type="presParOf" srcId="{48040577-484C-8F46-A122-89E3900F07B1}" destId="{851CA3B6-2E02-134C-A3FA-7B33F89FEFF4}" srcOrd="4" destOrd="0" presId="urn:microsoft.com/office/officeart/2005/8/layout/chevron1"/>
    <dgm:cxn modelId="{11087263-2E56-BC41-89CF-B3A47540CEFD}" type="presParOf" srcId="{48040577-484C-8F46-A122-89E3900F07B1}" destId="{B801BEDB-CBFD-3440-92D3-EDC6C8262B3B}" srcOrd="5" destOrd="0" presId="urn:microsoft.com/office/officeart/2005/8/layout/chevron1"/>
    <dgm:cxn modelId="{9BA69FAB-412C-A147-AE92-0DD8BC2C1B83}" type="presParOf" srcId="{48040577-484C-8F46-A122-89E3900F07B1}" destId="{E9429B08-0652-5040-B3B2-77B2836EEC98}" srcOrd="6" destOrd="0" presId="urn:microsoft.com/office/officeart/2005/8/layout/chevron1"/>
    <dgm:cxn modelId="{045C3FE9-6901-794C-A17C-B7B7F6A506FD}" type="presParOf" srcId="{48040577-484C-8F46-A122-89E3900F07B1}" destId="{269AF504-120F-CF49-B87B-704557CCEC41}" srcOrd="7" destOrd="0" presId="urn:microsoft.com/office/officeart/2005/8/layout/chevron1"/>
    <dgm:cxn modelId="{06D1852A-0C2B-AB4F-94B7-3CC9CCAB6634}" type="presParOf" srcId="{48040577-484C-8F46-A122-89E3900F07B1}" destId="{33308FF4-315A-D24C-ABCC-D75C2CFC207B}" srcOrd="8" destOrd="0" presId="urn:microsoft.com/office/officeart/2005/8/layout/chevron1"/>
    <dgm:cxn modelId="{F8680AEE-365B-7D4E-811B-1D25A5830A0D}" type="presParOf" srcId="{48040577-484C-8F46-A122-89E3900F07B1}" destId="{17397C6A-51B7-8948-AFB9-7B2ECCD90E88}" srcOrd="9" destOrd="0" presId="urn:microsoft.com/office/officeart/2005/8/layout/chevron1"/>
    <dgm:cxn modelId="{94095CB0-B8E6-344C-B7AE-B726211007EF}" type="presParOf" srcId="{48040577-484C-8F46-A122-89E3900F07B1}" destId="{44209BE6-7622-4742-A3DF-A063AE3A4845}" srcOrd="10" destOrd="0" presId="urn:microsoft.com/office/officeart/2005/8/layout/chevron1"/>
    <dgm:cxn modelId="{2981D30D-1F35-2549-A5D8-3CCECF5C976E}" type="presParOf" srcId="{48040577-484C-8F46-A122-89E3900F07B1}" destId="{448C8106-0AAF-C84A-8171-AD93231AD848}" srcOrd="11" destOrd="0" presId="urn:microsoft.com/office/officeart/2005/8/layout/chevron1"/>
    <dgm:cxn modelId="{39100976-F9F8-5440-AE9F-292CB8875E8A}" type="presParOf" srcId="{48040577-484C-8F46-A122-89E3900F07B1}" destId="{E371F595-87E3-FE44-B515-C18C0EAD588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5268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dataset</a:t>
          </a:r>
          <a:endParaRPr lang="en-DE" sz="2700" kern="1200" dirty="0"/>
        </a:p>
      </dsp:txBody>
      <dsp:txXfrm>
        <a:off x="618610" y="449130"/>
        <a:ext cx="1840026" cy="1226683"/>
      </dsp:txXfrm>
    </dsp:sp>
    <dsp:sp modelId="{22242579-AE10-E643-AD03-A840C931CDB2}">
      <dsp:nvSpPr>
        <dsp:cNvPr id="0" name=""/>
        <dsp:cNvSpPr/>
      </dsp:nvSpPr>
      <dsp:spPr>
        <a:xfrm>
          <a:off x="2765306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Normalize the data</a:t>
          </a:r>
          <a:endParaRPr lang="en-DE" sz="2700" kern="1200" dirty="0"/>
        </a:p>
      </dsp:txBody>
      <dsp:txXfrm>
        <a:off x="3378648" y="449130"/>
        <a:ext cx="1840026" cy="1226683"/>
      </dsp:txXfrm>
    </dsp:sp>
    <dsp:sp modelId="{851CA3B6-2E02-134C-A3FA-7B33F89FEFF4}">
      <dsp:nvSpPr>
        <dsp:cNvPr id="0" name=""/>
        <dsp:cNvSpPr/>
      </dsp:nvSpPr>
      <dsp:spPr>
        <a:xfrm>
          <a:off x="5525345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Split in train and test datasets</a:t>
          </a:r>
          <a:endParaRPr lang="en-DE" sz="2700" kern="1200" dirty="0"/>
        </a:p>
      </dsp:txBody>
      <dsp:txXfrm>
        <a:off x="6138687" y="449130"/>
        <a:ext cx="1840026" cy="1226683"/>
      </dsp:txXfrm>
    </dsp:sp>
    <dsp:sp modelId="{E9429B08-0652-5040-B3B2-77B2836EEC98}">
      <dsp:nvSpPr>
        <dsp:cNvPr id="0" name=""/>
        <dsp:cNvSpPr/>
      </dsp:nvSpPr>
      <dsp:spPr>
        <a:xfrm>
          <a:off x="8285383" y="449130"/>
          <a:ext cx="3066709" cy="12266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Configure the model</a:t>
          </a:r>
          <a:endParaRPr lang="en-DE" sz="2700" kern="1200"/>
        </a:p>
      </dsp:txBody>
      <dsp:txXfrm>
        <a:off x="8898725" y="449130"/>
        <a:ext cx="1840026" cy="12266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D7629-CEFC-8549-8133-5A0D3B5AFDED}">
      <dsp:nvSpPr>
        <dsp:cNvPr id="0" name=""/>
        <dsp:cNvSpPr/>
      </dsp:nvSpPr>
      <dsp:spPr>
        <a:xfrm>
          <a:off x="3327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Train model</a:t>
          </a:r>
          <a:endParaRPr lang="en-DE" sz="4100" kern="1200" dirty="0"/>
        </a:p>
      </dsp:txBody>
      <dsp:txXfrm>
        <a:off x="814092" y="251707"/>
        <a:ext cx="2432294" cy="1621529"/>
      </dsp:txXfrm>
    </dsp:sp>
    <dsp:sp modelId="{4E6B4E18-9EE3-C048-B3E9-F44CCE93DF6F}">
      <dsp:nvSpPr>
        <dsp:cNvPr id="0" name=""/>
        <dsp:cNvSpPr/>
      </dsp:nvSpPr>
      <dsp:spPr>
        <a:xfrm>
          <a:off x="3651768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Evaluate the model</a:t>
          </a:r>
          <a:endParaRPr lang="en-DE" sz="4100" kern="1200" dirty="0"/>
        </a:p>
      </dsp:txBody>
      <dsp:txXfrm>
        <a:off x="4462533" y="251707"/>
        <a:ext cx="2432294" cy="1621529"/>
      </dsp:txXfrm>
    </dsp:sp>
    <dsp:sp modelId="{79222498-0D0B-8E40-8C03-B1DDD7CDE97C}">
      <dsp:nvSpPr>
        <dsp:cNvPr id="0" name=""/>
        <dsp:cNvSpPr/>
      </dsp:nvSpPr>
      <dsp:spPr>
        <a:xfrm>
          <a:off x="7300209" y="251707"/>
          <a:ext cx="4053823" cy="16215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Export the model</a:t>
          </a:r>
          <a:endParaRPr lang="en-DE" sz="4100" kern="1200"/>
        </a:p>
      </dsp:txBody>
      <dsp:txXfrm>
        <a:off x="8110974" y="251707"/>
        <a:ext cx="2432294" cy="162152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F5F2C-C96E-1442-BFAA-C80D9CD26877}">
      <dsp:nvSpPr>
        <dsp:cNvPr id="0" name=""/>
        <dsp:cNvSpPr/>
      </dsp:nvSpPr>
      <dsp:spPr>
        <a:xfrm>
          <a:off x="2976" y="245235"/>
          <a:ext cx="2649140" cy="1059656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Load the model</a:t>
          </a:r>
          <a:endParaRPr lang="en-DE" sz="2700" kern="1200" dirty="0"/>
        </a:p>
      </dsp:txBody>
      <dsp:txXfrm>
        <a:off x="532804" y="245235"/>
        <a:ext cx="1589484" cy="1059656"/>
      </dsp:txXfrm>
    </dsp:sp>
    <dsp:sp modelId="{4C326C6A-D3C0-0645-8A8C-92883FD9F502}">
      <dsp:nvSpPr>
        <dsp:cNvPr id="0" name=""/>
        <dsp:cNvSpPr/>
      </dsp:nvSpPr>
      <dsp:spPr>
        <a:xfrm>
          <a:off x="2387203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Format the data</a:t>
          </a:r>
        </a:p>
      </dsp:txBody>
      <dsp:txXfrm>
        <a:off x="2917031" y="245235"/>
        <a:ext cx="1589484" cy="1059656"/>
      </dsp:txXfrm>
    </dsp:sp>
    <dsp:sp modelId="{939725F6-CD2F-1F4B-86A0-408ECF6FBDCD}">
      <dsp:nvSpPr>
        <dsp:cNvPr id="0" name=""/>
        <dsp:cNvSpPr/>
      </dsp:nvSpPr>
      <dsp:spPr>
        <a:xfrm>
          <a:off x="4771429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Normalize the data</a:t>
          </a:r>
          <a:endParaRPr lang="en-DE" sz="2700" kern="1200" dirty="0"/>
        </a:p>
      </dsp:txBody>
      <dsp:txXfrm>
        <a:off x="5301257" y="245235"/>
        <a:ext cx="1589484" cy="1059656"/>
      </dsp:txXfrm>
    </dsp:sp>
    <dsp:sp modelId="{23FD94F0-6BBF-CE4E-B87C-965E6FD6DB4B}">
      <dsp:nvSpPr>
        <dsp:cNvPr id="0" name=""/>
        <dsp:cNvSpPr/>
      </dsp:nvSpPr>
      <dsp:spPr>
        <a:xfrm>
          <a:off x="7155656" y="245235"/>
          <a:ext cx="2649140" cy="10596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Feed the data</a:t>
          </a:r>
          <a:endParaRPr lang="en-DE" sz="2700" kern="1200" dirty="0"/>
        </a:p>
      </dsp:txBody>
      <dsp:txXfrm>
        <a:off x="7685484" y="245235"/>
        <a:ext cx="1589484" cy="1059656"/>
      </dsp:txXfrm>
    </dsp:sp>
    <dsp:sp modelId="{859465CC-CE91-FF49-AA1D-497635EDF3A0}">
      <dsp:nvSpPr>
        <dsp:cNvPr id="0" name=""/>
        <dsp:cNvSpPr/>
      </dsp:nvSpPr>
      <dsp:spPr>
        <a:xfrm>
          <a:off x="9539882" y="245235"/>
          <a:ext cx="2649140" cy="1059656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Get the label</a:t>
          </a:r>
          <a:endParaRPr lang="en-DE" sz="2700" kern="1200" dirty="0"/>
        </a:p>
      </dsp:txBody>
      <dsp:txXfrm>
        <a:off x="10069710" y="245235"/>
        <a:ext cx="1589484" cy="105965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B2939-8496-FF40-8C3A-218ED7E51824}">
      <dsp:nvSpPr>
        <dsp:cNvPr id="0" name=""/>
        <dsp:cNvSpPr/>
      </dsp:nvSpPr>
      <dsp:spPr>
        <a:xfrm>
          <a:off x="0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model from Zoo</a:t>
          </a:r>
          <a:endParaRPr lang="en-DE" sz="1600" kern="1200" dirty="0"/>
        </a:p>
      </dsp:txBody>
      <dsp:txXfrm>
        <a:off x="376282" y="500880"/>
        <a:ext cx="1128846" cy="752564"/>
      </dsp:txXfrm>
    </dsp:sp>
    <dsp:sp modelId="{ADFBF365-9BAC-414C-936D-2FF418D95104}">
      <dsp:nvSpPr>
        <dsp:cNvPr id="0" name=""/>
        <dsp:cNvSpPr/>
      </dsp:nvSpPr>
      <dsp:spPr>
        <a:xfrm>
          <a:off x="1693269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image</a:t>
          </a:r>
          <a:endParaRPr lang="en-DE" sz="1600" kern="1200" dirty="0"/>
        </a:p>
      </dsp:txBody>
      <dsp:txXfrm>
        <a:off x="2069551" y="500880"/>
        <a:ext cx="1128846" cy="752564"/>
      </dsp:txXfrm>
    </dsp:sp>
    <dsp:sp modelId="{59EBACBF-4156-C845-BE68-A7233E91524A}">
      <dsp:nvSpPr>
        <dsp:cNvPr id="0" name=""/>
        <dsp:cNvSpPr/>
      </dsp:nvSpPr>
      <dsp:spPr>
        <a:xfrm>
          <a:off x="3386538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Preprocess image</a:t>
          </a:r>
          <a:endParaRPr lang="en-DE" sz="1600" kern="1200"/>
        </a:p>
      </dsp:txBody>
      <dsp:txXfrm>
        <a:off x="3762820" y="500880"/>
        <a:ext cx="1128846" cy="752564"/>
      </dsp:txXfrm>
    </dsp:sp>
    <dsp:sp modelId="{24D4DC63-0416-A544-9BA5-02FA65B216F7}">
      <dsp:nvSpPr>
        <dsp:cNvPr id="0" name=""/>
        <dsp:cNvSpPr/>
      </dsp:nvSpPr>
      <dsp:spPr>
        <a:xfrm>
          <a:off x="5079807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Feed the model</a:t>
          </a:r>
          <a:endParaRPr lang="en-DE" sz="1600" kern="1200" dirty="0"/>
        </a:p>
      </dsp:txBody>
      <dsp:txXfrm>
        <a:off x="5456089" y="500880"/>
        <a:ext cx="1128846" cy="752564"/>
      </dsp:txXfrm>
    </dsp:sp>
    <dsp:sp modelId="{5C97614C-6C46-6248-9BA2-E373F46534AA}">
      <dsp:nvSpPr>
        <dsp:cNvPr id="0" name=""/>
        <dsp:cNvSpPr/>
      </dsp:nvSpPr>
      <dsp:spPr>
        <a:xfrm>
          <a:off x="6773076" y="500880"/>
          <a:ext cx="1881410" cy="752564"/>
        </a:xfrm>
        <a:prstGeom prst="chevron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7149358" y="500880"/>
        <a:ext cx="1128846" cy="752564"/>
      </dsp:txXfrm>
    </dsp:sp>
    <dsp:sp modelId="{A849D1D1-04F9-464B-9B88-D760A0D7E0A9}">
      <dsp:nvSpPr>
        <dsp:cNvPr id="0" name=""/>
        <dsp:cNvSpPr/>
      </dsp:nvSpPr>
      <dsp:spPr>
        <a:xfrm>
          <a:off x="8466345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Get detected objects</a:t>
          </a:r>
          <a:endParaRPr lang="en-DE" sz="1600" kern="1200"/>
        </a:p>
      </dsp:txBody>
      <dsp:txXfrm>
        <a:off x="8842627" y="500880"/>
        <a:ext cx="1128846" cy="752564"/>
      </dsp:txXfrm>
    </dsp:sp>
    <dsp:sp modelId="{DFAF2391-F03A-6D49-945B-039FC9376A79}">
      <dsp:nvSpPr>
        <dsp:cNvPr id="0" name=""/>
        <dsp:cNvSpPr/>
      </dsp:nvSpPr>
      <dsp:spPr>
        <a:xfrm>
          <a:off x="10159614" y="500880"/>
          <a:ext cx="1881410" cy="752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Annotate original image</a:t>
          </a:r>
          <a:endParaRPr lang="en-DE" sz="1600" kern="1200"/>
        </a:p>
      </dsp:txBody>
      <dsp:txXfrm>
        <a:off x="10535896" y="500880"/>
        <a:ext cx="1128846" cy="7525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4877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Load the word vectorizer</a:t>
          </a:r>
          <a:endParaRPr lang="en-DE" sz="2500" kern="1200" dirty="0"/>
        </a:p>
      </dsp:txBody>
      <dsp:txXfrm>
        <a:off x="572760" y="94898"/>
        <a:ext cx="1703651" cy="1135766"/>
      </dsp:txXfrm>
    </dsp:sp>
    <dsp:sp modelId="{E23718EB-0524-1E43-934D-41DDEB0D7577}">
      <dsp:nvSpPr>
        <dsp:cNvPr id="0" name=""/>
        <dsp:cNvSpPr/>
      </dsp:nvSpPr>
      <dsp:spPr>
        <a:xfrm>
          <a:off x="2560353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Load the dataset</a:t>
          </a:r>
          <a:endParaRPr lang="en-DE" sz="2500" kern="1200"/>
        </a:p>
      </dsp:txBody>
      <dsp:txXfrm>
        <a:off x="3128236" y="94898"/>
        <a:ext cx="1703651" cy="1135766"/>
      </dsp:txXfrm>
    </dsp:sp>
    <dsp:sp modelId="{6C9CA142-B486-3249-BBD4-383CDD495322}">
      <dsp:nvSpPr>
        <dsp:cNvPr id="0" name=""/>
        <dsp:cNvSpPr/>
      </dsp:nvSpPr>
      <dsp:spPr>
        <a:xfrm>
          <a:off x="5115829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Clean the dataset</a:t>
          </a:r>
          <a:endParaRPr lang="en-DE" sz="2500" kern="1200"/>
        </a:p>
      </dsp:txBody>
      <dsp:txXfrm>
        <a:off x="5683712" y="94898"/>
        <a:ext cx="1703651" cy="1135766"/>
      </dsp:txXfrm>
    </dsp:sp>
    <dsp:sp modelId="{3BE6BA7B-FF4B-AA45-8263-E26E5487CEC6}">
      <dsp:nvSpPr>
        <dsp:cNvPr id="0" name=""/>
        <dsp:cNvSpPr/>
      </dsp:nvSpPr>
      <dsp:spPr>
        <a:xfrm>
          <a:off x="7671304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Vectorize the words</a:t>
          </a:r>
          <a:endParaRPr lang="en-DE" sz="2500" kern="1200"/>
        </a:p>
      </dsp:txBody>
      <dsp:txXfrm>
        <a:off x="8239187" y="94898"/>
        <a:ext cx="1703651" cy="113576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C8515-00B6-A845-9548-5768BB9FF50C}">
      <dsp:nvSpPr>
        <dsp:cNvPr id="0" name=""/>
        <dsp:cNvSpPr/>
      </dsp:nvSpPr>
      <dsp:spPr>
        <a:xfrm>
          <a:off x="4877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Configure the model</a:t>
          </a:r>
          <a:endParaRPr lang="en-DE" sz="2900" kern="1200"/>
        </a:p>
      </dsp:txBody>
      <dsp:txXfrm>
        <a:off x="572760" y="94898"/>
        <a:ext cx="1703651" cy="1135766"/>
      </dsp:txXfrm>
    </dsp:sp>
    <dsp:sp modelId="{C15C877F-660A-9C4F-8B98-97A447AA3ADC}">
      <dsp:nvSpPr>
        <dsp:cNvPr id="0" name=""/>
        <dsp:cNvSpPr/>
      </dsp:nvSpPr>
      <dsp:spPr>
        <a:xfrm>
          <a:off x="2560353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Train the model</a:t>
          </a:r>
          <a:endParaRPr lang="en-DE" sz="2900" kern="1200" dirty="0"/>
        </a:p>
      </dsp:txBody>
      <dsp:txXfrm>
        <a:off x="3128236" y="94898"/>
        <a:ext cx="1703651" cy="1135766"/>
      </dsp:txXfrm>
    </dsp:sp>
    <dsp:sp modelId="{D89E759F-0FCA-4B4D-8A78-EAA8CE1779F9}">
      <dsp:nvSpPr>
        <dsp:cNvPr id="0" name=""/>
        <dsp:cNvSpPr/>
      </dsp:nvSpPr>
      <dsp:spPr>
        <a:xfrm>
          <a:off x="5115829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Evaluate the model</a:t>
          </a:r>
          <a:endParaRPr lang="en-DE" sz="2900" kern="1200"/>
        </a:p>
      </dsp:txBody>
      <dsp:txXfrm>
        <a:off x="5683712" y="94898"/>
        <a:ext cx="1703651" cy="1135766"/>
      </dsp:txXfrm>
    </dsp:sp>
    <dsp:sp modelId="{4AC0D957-2E28-D445-931C-27EA5960ED73}">
      <dsp:nvSpPr>
        <dsp:cNvPr id="0" name=""/>
        <dsp:cNvSpPr/>
      </dsp:nvSpPr>
      <dsp:spPr>
        <a:xfrm>
          <a:off x="7671304" y="94898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Export the model</a:t>
          </a:r>
          <a:endParaRPr lang="en-DE" sz="2900" kern="1200"/>
        </a:p>
      </dsp:txBody>
      <dsp:txXfrm>
        <a:off x="8239187" y="94898"/>
        <a:ext cx="1703651" cy="113576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 the dataset</a:t>
          </a:r>
          <a:endParaRPr lang="en-DE" sz="1500" kern="120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dataset</a:t>
          </a:r>
          <a:endParaRPr lang="en-DE" sz="1500" kern="1200" dirty="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89F3-28BD-3B42-8185-A1376BF4D665}">
      <dsp:nvSpPr>
        <dsp:cNvPr id="0" name=""/>
        <dsp:cNvSpPr/>
      </dsp:nvSpPr>
      <dsp:spPr>
        <a:xfrm>
          <a:off x="1041" y="173317"/>
          <a:ext cx="1669851" cy="667940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the word vectorizer</a:t>
          </a:r>
          <a:endParaRPr lang="en-DE" sz="1500" kern="1200" dirty="0"/>
        </a:p>
      </dsp:txBody>
      <dsp:txXfrm>
        <a:off x="335011" y="173317"/>
        <a:ext cx="1001911" cy="667940"/>
      </dsp:txXfrm>
    </dsp:sp>
    <dsp:sp modelId="{E23718EB-0524-1E43-934D-41DDEB0D7577}">
      <dsp:nvSpPr>
        <dsp:cNvPr id="0" name=""/>
        <dsp:cNvSpPr/>
      </dsp:nvSpPr>
      <dsp:spPr>
        <a:xfrm>
          <a:off x="1503908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 the dataset</a:t>
          </a:r>
          <a:endParaRPr lang="en-DE" sz="1500" kern="1200"/>
        </a:p>
      </dsp:txBody>
      <dsp:txXfrm>
        <a:off x="1837878" y="173317"/>
        <a:ext cx="1001911" cy="667940"/>
      </dsp:txXfrm>
    </dsp:sp>
    <dsp:sp modelId="{6C9CA142-B486-3249-BBD4-383CDD495322}">
      <dsp:nvSpPr>
        <dsp:cNvPr id="0" name=""/>
        <dsp:cNvSpPr/>
      </dsp:nvSpPr>
      <dsp:spPr>
        <a:xfrm>
          <a:off x="3006774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 the dataset</a:t>
          </a:r>
          <a:endParaRPr lang="en-DE" sz="1500" kern="1200" dirty="0"/>
        </a:p>
      </dsp:txBody>
      <dsp:txXfrm>
        <a:off x="3340744" y="173317"/>
        <a:ext cx="1001911" cy="667940"/>
      </dsp:txXfrm>
    </dsp:sp>
    <dsp:sp modelId="{3BE6BA7B-FF4B-AA45-8263-E26E5487CEC6}">
      <dsp:nvSpPr>
        <dsp:cNvPr id="0" name=""/>
        <dsp:cNvSpPr/>
      </dsp:nvSpPr>
      <dsp:spPr>
        <a:xfrm>
          <a:off x="4509640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Vectorize the words</a:t>
          </a:r>
          <a:endParaRPr lang="en-DE" sz="1500" kern="1200" dirty="0"/>
        </a:p>
      </dsp:txBody>
      <dsp:txXfrm>
        <a:off x="4843610" y="173317"/>
        <a:ext cx="1001911" cy="667940"/>
      </dsp:txXfrm>
    </dsp:sp>
    <dsp:sp modelId="{9FDA8E1C-AB30-B243-92A9-AD8964A251EF}">
      <dsp:nvSpPr>
        <dsp:cNvPr id="0" name=""/>
        <dsp:cNvSpPr/>
      </dsp:nvSpPr>
      <dsp:spPr>
        <a:xfrm>
          <a:off x="6012506" y="173317"/>
          <a:ext cx="1669851" cy="6679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model</a:t>
          </a:r>
          <a:endParaRPr lang="en-DE" sz="1500" kern="1200" dirty="0"/>
        </a:p>
      </dsp:txBody>
      <dsp:txXfrm>
        <a:off x="6346476" y="173317"/>
        <a:ext cx="1001911" cy="667940"/>
      </dsp:txXfrm>
    </dsp:sp>
    <dsp:sp modelId="{C0691C2A-DBE7-6643-B970-DA98E5366AFD}">
      <dsp:nvSpPr>
        <dsp:cNvPr id="0" name=""/>
        <dsp:cNvSpPr/>
      </dsp:nvSpPr>
      <dsp:spPr>
        <a:xfrm>
          <a:off x="7515373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 the model</a:t>
          </a:r>
          <a:endParaRPr lang="en-DE" sz="1500" kern="1200" dirty="0"/>
        </a:p>
      </dsp:txBody>
      <dsp:txXfrm>
        <a:off x="7849343" y="173317"/>
        <a:ext cx="1001911" cy="667940"/>
      </dsp:txXfrm>
    </dsp:sp>
    <dsp:sp modelId="{D90F3CA4-DFFB-C745-8127-2FC35E48D313}">
      <dsp:nvSpPr>
        <dsp:cNvPr id="0" name=""/>
        <dsp:cNvSpPr/>
      </dsp:nvSpPr>
      <dsp:spPr>
        <a:xfrm>
          <a:off x="9018239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the model</a:t>
          </a:r>
          <a:endParaRPr lang="en-DE" sz="1500" kern="1200" dirty="0"/>
        </a:p>
      </dsp:txBody>
      <dsp:txXfrm>
        <a:off x="9352209" y="173317"/>
        <a:ext cx="1001911" cy="667940"/>
      </dsp:txXfrm>
    </dsp:sp>
    <dsp:sp modelId="{6824FF82-EF51-034B-B4E2-E633A0452BD3}">
      <dsp:nvSpPr>
        <dsp:cNvPr id="0" name=""/>
        <dsp:cNvSpPr/>
      </dsp:nvSpPr>
      <dsp:spPr>
        <a:xfrm>
          <a:off x="10521105" y="173317"/>
          <a:ext cx="1669851" cy="667940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Export the model</a:t>
          </a:r>
          <a:endParaRPr lang="en-DE" sz="1500" kern="1200" dirty="0"/>
        </a:p>
      </dsp:txBody>
      <dsp:txXfrm>
        <a:off x="10855075" y="173317"/>
        <a:ext cx="1001911" cy="6679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E350E-47C4-5348-9087-160857A4A756}">
      <dsp:nvSpPr>
        <dsp:cNvPr id="0" name=""/>
        <dsp:cNvSpPr/>
      </dsp:nvSpPr>
      <dsp:spPr>
        <a:xfrm>
          <a:off x="0" y="111034"/>
          <a:ext cx="1904999" cy="761999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 the dataset</a:t>
          </a:r>
          <a:endParaRPr lang="en-DE" sz="1600" kern="1200" dirty="0"/>
        </a:p>
      </dsp:txBody>
      <dsp:txXfrm>
        <a:off x="381000" y="111034"/>
        <a:ext cx="1143000" cy="761999"/>
      </dsp:txXfrm>
    </dsp:sp>
    <dsp:sp modelId="{22242579-AE10-E643-AD03-A840C931CDB2}">
      <dsp:nvSpPr>
        <dsp:cNvPr id="0" name=""/>
        <dsp:cNvSpPr/>
      </dsp:nvSpPr>
      <dsp:spPr>
        <a:xfrm>
          <a:off x="1714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Normalize the data</a:t>
          </a:r>
          <a:endParaRPr lang="en-DE" sz="1600" kern="1200" dirty="0"/>
        </a:p>
      </dsp:txBody>
      <dsp:txXfrm>
        <a:off x="2095500" y="111034"/>
        <a:ext cx="1143000" cy="761999"/>
      </dsp:txXfrm>
    </dsp:sp>
    <dsp:sp modelId="{851CA3B6-2E02-134C-A3FA-7B33F89FEFF4}">
      <dsp:nvSpPr>
        <dsp:cNvPr id="0" name=""/>
        <dsp:cNvSpPr/>
      </dsp:nvSpPr>
      <dsp:spPr>
        <a:xfrm>
          <a:off x="3429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in train and test datasets</a:t>
          </a:r>
          <a:endParaRPr lang="en-DE" sz="1600" kern="1200" dirty="0"/>
        </a:p>
      </dsp:txBody>
      <dsp:txXfrm>
        <a:off x="3810000" y="111034"/>
        <a:ext cx="1143000" cy="761999"/>
      </dsp:txXfrm>
    </dsp:sp>
    <dsp:sp modelId="{E9429B08-0652-5040-B3B2-77B2836EEC98}">
      <dsp:nvSpPr>
        <dsp:cNvPr id="0" name=""/>
        <dsp:cNvSpPr/>
      </dsp:nvSpPr>
      <dsp:spPr>
        <a:xfrm>
          <a:off x="5143500" y="111034"/>
          <a:ext cx="1904999" cy="761999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Configure the model</a:t>
          </a:r>
          <a:endParaRPr lang="en-DE" sz="1600" kern="1200" dirty="0"/>
        </a:p>
      </dsp:txBody>
      <dsp:txXfrm>
        <a:off x="5524500" y="111034"/>
        <a:ext cx="1143000" cy="761999"/>
      </dsp:txXfrm>
    </dsp:sp>
    <dsp:sp modelId="{33308FF4-315A-D24C-ABCC-D75C2CFC207B}">
      <dsp:nvSpPr>
        <dsp:cNvPr id="0" name=""/>
        <dsp:cNvSpPr/>
      </dsp:nvSpPr>
      <dsp:spPr>
        <a:xfrm>
          <a:off x="6858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</a:t>
          </a:r>
        </a:p>
      </dsp:txBody>
      <dsp:txXfrm>
        <a:off x="7239000" y="111034"/>
        <a:ext cx="1143000" cy="761999"/>
      </dsp:txXfrm>
    </dsp:sp>
    <dsp:sp modelId="{44209BE6-7622-4742-A3DF-A063AE3A4845}">
      <dsp:nvSpPr>
        <dsp:cNvPr id="0" name=""/>
        <dsp:cNvSpPr/>
      </dsp:nvSpPr>
      <dsp:spPr>
        <a:xfrm>
          <a:off x="85725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Evaluate the model</a:t>
          </a:r>
          <a:endParaRPr lang="en-DE" sz="1600" kern="1200" dirty="0"/>
        </a:p>
      </dsp:txBody>
      <dsp:txXfrm>
        <a:off x="8953500" y="111034"/>
        <a:ext cx="1143000" cy="761999"/>
      </dsp:txXfrm>
    </dsp:sp>
    <dsp:sp modelId="{E371F595-87E3-FE44-B515-C18C0EAD5880}">
      <dsp:nvSpPr>
        <dsp:cNvPr id="0" name=""/>
        <dsp:cNvSpPr/>
      </dsp:nvSpPr>
      <dsp:spPr>
        <a:xfrm>
          <a:off x="10287000" y="111034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Export the model</a:t>
          </a:r>
          <a:endParaRPr lang="en-DE" sz="1600" kern="1200" dirty="0"/>
        </a:p>
      </dsp:txBody>
      <dsp:txXfrm>
        <a:off x="10668000" y="111034"/>
        <a:ext cx="1143000" cy="761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move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</a:t>
            </a:r>
            <a:r>
              <a:rPr b="0" lang="en-US" sz="2000" spc="-1" strike="noStrike">
                <a:latin typeface="Arial"/>
              </a:rPr>
              <a:t>the 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F84BA31-4ACA-480E-99BC-A07B1107C45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The idea of normalization is making the data fit always in the range of [0,1] or [-1,1], so that big numbers in certain features will not have a bigger effect on small numbers in other features.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CF7588D-4FBB-48F4-B816-4267426ACA0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365760" y="493776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Supervised: A data set containing features and labels is fed into a machine learning algorithm to find rules that map the data and the labels. There are 2 basic subtypes: – Classification: The features are mapped to a label or class – Regression: The features are mapped to a number.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Unsupervised: A data set without labels are fed into a machine learning algorithm to find relationships amongst the data, like hidden patterns, or to find a structure.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Reinforcement learning: An agent interacts with an environment using a set of actions looking to maximize a reward.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The idea is that having a labeled data set, we can process it in such a way that we will find a mathematical function representing the relationships between data an labels. And later, we can use such mathematical function to “predict” the label based on pure data.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114120" y="-9360"/>
            <a:ext cx="12295800" cy="1227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6391080"/>
            <a:ext cx="12276720" cy="465840"/>
          </a:xfrm>
          <a:prstGeom prst="rect">
            <a:avLst/>
          </a:prstGeom>
          <a:solidFill>
            <a:srgbClr val="f5af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droppedImage.png" descr=""/>
          <p:cNvPicPr/>
          <p:nvPr/>
        </p:nvPicPr>
        <p:blipFill>
          <a:blip r:embed="rId2"/>
          <a:stretch/>
        </p:blipFill>
        <p:spPr>
          <a:xfrm rot="16200000">
            <a:off x="-2608560" y="2686680"/>
            <a:ext cx="6161760" cy="1141920"/>
          </a:xfrm>
          <a:prstGeom prst="rect">
            <a:avLst/>
          </a:prstGeom>
          <a:ln w="12600">
            <a:noFill/>
          </a:ln>
        </p:spPr>
      </p:pic>
      <p:sp>
        <p:nvSpPr>
          <p:cNvPr id="3" name="CustomShape 3"/>
          <p:cNvSpPr/>
          <p:nvPr/>
        </p:nvSpPr>
        <p:spPr>
          <a:xfrm>
            <a:off x="6827040" y="6325920"/>
            <a:ext cx="5323320" cy="58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@</a:t>
            </a:r>
            <a:r>
              <a:rPr b="0" lang="pl-PL" sz="3200" spc="-1" strike="noStrike">
                <a:solidFill>
                  <a:srgbClr val="000000"/>
                </a:solidFill>
                <a:latin typeface="Arial"/>
                <a:ea typeface="Arial"/>
              </a:rPr>
              <a:t>ellerenad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527400" y="6325920"/>
            <a:ext cx="4418640" cy="58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#D</a:t>
            </a:r>
            <a:r>
              <a:rPr b="0" lang="pl-PL" sz="3200" spc="-1" strike="noStrike">
                <a:solidFill>
                  <a:srgbClr val="000000"/>
                </a:solidFill>
                <a:latin typeface="Arial"/>
                <a:ea typeface="Arial"/>
              </a:rPr>
              <a:t>evoxxPL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" name="Picture 2" descr="https://storm.apache.org/images/logos/twitter.png"/>
          <p:cNvPicPr/>
          <p:nvPr/>
        </p:nvPicPr>
        <p:blipFill>
          <a:blip r:embed="rId3"/>
          <a:stretch/>
        </p:blipFill>
        <p:spPr>
          <a:xfrm>
            <a:off x="0" y="6329880"/>
            <a:ext cx="578520" cy="578520"/>
          </a:xfrm>
          <a:prstGeom prst="rect">
            <a:avLst/>
          </a:prstGeom>
          <a:ln>
            <a:noFill/>
          </a:ln>
        </p:spPr>
      </p:pic>
      <p:sp>
        <p:nvSpPr>
          <p:cNvPr id="6" name="CustomShape 5"/>
          <p:cNvSpPr/>
          <p:nvPr/>
        </p:nvSpPr>
        <p:spPr>
          <a:xfrm>
            <a:off x="-304560" y="-114120"/>
            <a:ext cx="1599480" cy="6510240"/>
          </a:xfrm>
          <a:prstGeom prst="rect">
            <a:avLst/>
          </a:prstGeom>
          <a:noFill/>
          <a:ln w="25560">
            <a:solidFill>
              <a:srgbClr val="3465a4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" name="droppedImage.png" descr=""/>
          <p:cNvPicPr/>
          <p:nvPr/>
        </p:nvPicPr>
        <p:blipFill>
          <a:blip r:embed="rId4"/>
          <a:stretch/>
        </p:blipFill>
        <p:spPr>
          <a:xfrm rot="16200000">
            <a:off x="-2313720" y="2743560"/>
            <a:ext cx="5961600" cy="780120"/>
          </a:xfrm>
          <a:prstGeom prst="rect">
            <a:avLst/>
          </a:prstGeom>
          <a:ln w="12600">
            <a:noFill/>
          </a:ln>
        </p:spPr>
      </p:pic>
      <p:sp>
        <p:nvSpPr>
          <p:cNvPr id="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hyperlink" Target="https://unsplash.com/@worthyofelegance?utm_source=unsplash&amp;utm_medium=referral&amp;utm_content=creditCopyText" TargetMode="External"/><Relationship Id="rId3" Type="http://schemas.openxmlformats.org/officeDocument/2006/relationships/hyperlink" Target="https://unsplash.com/s/photos/flowers-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hyperlink" Target="https://github.com/ellerenad/deeplearning4j-playground" TargetMode="External"/><Relationship Id="rId2" Type="http://schemas.openxmlformats.org/officeDocument/2006/relationships/image" Target="../media/image10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en.wikipedia.org/wiki/Gasp&#233;_Peninsula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hyperlink" Target="https://en.wikipedia.org/wiki/Iris_flower_data_set" TargetMode="External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hyperlink" Target="https://en.wikipedia.org/wiki/Iris_flower_data_set" TargetMode="External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s://unsplash.com/@www_erzetich_com?utm_source=unsplash&amp;utm_medium=referral&amp;utm_content=creditCopyText" TargetMode="External"/><Relationship Id="rId3" Type="http://schemas.openxmlformats.org/officeDocument/2006/relationships/hyperlink" Target="https://unsplash.com/s/photos/measuring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hyperlink" Target="https://unsplash.com/@benmullins?utm_source=unsplash&amp;utm_medium=referral&amp;utm_content=creditCopyText" TargetMode="External"/><Relationship Id="rId3" Type="http://schemas.openxmlformats.org/officeDocument/2006/relationships/hyperlink" Target="https://unsplash.com/s/photos/graph-paper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hyperlink" Target="https://unsplash.com/@worthyofelegance?utm_source=unsplash&amp;utm_medium=referral&amp;utm_content=creditCopyText" TargetMode="External"/><Relationship Id="rId3" Type="http://schemas.openxmlformats.org/officeDocument/2006/relationships/hyperlink" Target="https://unsplash.com/s/photos/flowers-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hyperlink" Target="https://unsplash.com/@jarritos?utm_source=unsplash&amp;utm_medium=referral&amp;utm_content=creditCopyText" TargetMode="External"/><Relationship Id="rId3" Type="http://schemas.openxmlformats.org/officeDocument/2006/relationships/hyperlink" Target="https://unsplash.com/s/photos/dinner-tacos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hyperlink" Target="https://unsplash.com/@nesabymakers?utm_source=unsplash&amp;utm_medium=referral&amp;utm_content=creditCopyText" TargetMode="External"/><Relationship Id="rId3" Type="http://schemas.openxmlformats.org/officeDocument/2006/relationships/hyperlink" Target="https://unsplash.com/s/photos/computer-woman?utm_source=unsplash&amp;utm_medium=referral&amp;utm_content=creditCopyText" TargetMode="External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archive.ics.uci.edu/ml/datasets/iris" TargetMode="External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diagramData" Target="../diagrams/data2.xml"/><Relationship Id="rId7" Type="http://schemas.openxmlformats.org/officeDocument/2006/relationships/diagramLayout" Target="../diagrams/layout2.xml"/><Relationship Id="rId8" Type="http://schemas.openxmlformats.org/officeDocument/2006/relationships/diagramQuickStyle" Target="../diagrams/quickStyle2.xml"/><Relationship Id="rId9" Type="http://schemas.openxmlformats.org/officeDocument/2006/relationships/diagramColors" Target="../diagrams/colors2.xml"/><Relationship Id="rId10" Type="http://schemas.microsoft.com/office/2007/relationships/diagramDrawing" Target="../diagrams/drawing2.xml"/><Relationship Id="rId1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ienjoysoftware.dev/" TargetMode="External"/><Relationship Id="rId2" Type="http://schemas.openxmlformats.org/officeDocument/2006/relationships/image" Target="../media/image6.tif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diagramData" Target="../diagrams/data7.xml"/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diagramData" Target="../diagrams/data8.xml"/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wmf"/><Relationship Id="rId3" Type="http://schemas.openxmlformats.org/officeDocument/2006/relationships/image" Target="../media/image42.wmf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9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7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diagramData" Target="../diagrams/data12.xml"/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diagramData" Target="../diagrams/data13.xml"/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diagramData" Target="../diagrams/data14.xml"/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diagramData" Target="../diagrams/data15.xml"/><Relationship Id="rId2" Type="http://schemas.openxmlformats.org/officeDocument/2006/relationships/diagramLayout" Target="../diagrams/layout15.xml"/><Relationship Id="rId3" Type="http://schemas.openxmlformats.org/officeDocument/2006/relationships/diagramQuickStyle" Target="../diagrams/quickStyle15.xml"/><Relationship Id="rId4" Type="http://schemas.openxmlformats.org/officeDocument/2006/relationships/diagramColors" Target="../diagrams/colors15.xml"/><Relationship Id="rId5" Type="http://schemas.microsoft.com/office/2007/relationships/diagramDrawing" Target="../diagrams/drawing15.xm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diagramData" Target="../diagrams/data16.xml"/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7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diagramData" Target="../diagrams/data17.xml"/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7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diagramData" Target="../diagrams/data18.xml"/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7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diagramData" Target="../diagrams/data19.xml"/><Relationship Id="rId2" Type="http://schemas.openxmlformats.org/officeDocument/2006/relationships/diagramLayout" Target="../diagrams/layout19.xml"/><Relationship Id="rId3" Type="http://schemas.openxmlformats.org/officeDocument/2006/relationships/diagramQuickStyle" Target="../diagrams/quickStyle19.xml"/><Relationship Id="rId4" Type="http://schemas.openxmlformats.org/officeDocument/2006/relationships/diagramColors" Target="../diagrams/colors19.xml"/><Relationship Id="rId5" Type="http://schemas.microsoft.com/office/2007/relationships/diagramDrawing" Target="../diagrams/drawing19.xml"/><Relationship Id="rId6" Type="http://schemas.openxmlformats.org/officeDocument/2006/relationships/image" Target="../media/image51.png"/><Relationship Id="rId7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diagramData" Target="../diagrams/data20.xml"/><Relationship Id="rId2" Type="http://schemas.openxmlformats.org/officeDocument/2006/relationships/diagramLayout" Target="../diagrams/layout20.xml"/><Relationship Id="rId3" Type="http://schemas.openxmlformats.org/officeDocument/2006/relationships/diagramQuickStyle" Target="../diagrams/quickStyle20.xml"/><Relationship Id="rId4" Type="http://schemas.openxmlformats.org/officeDocument/2006/relationships/diagramColors" Target="../diagrams/colors20.xml"/><Relationship Id="rId5" Type="http://schemas.microsoft.com/office/2007/relationships/diagramDrawing" Target="../diagrams/drawing20.xml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Machine_learning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hyperlink" Target="https://en.wikipedia.org/wiki/Machine_learning" TargetMode="External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jpeg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hyperlink" Target="https://en.wikipedia.org/wiki/Keras" TargetMode="External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www.cs.cmu.edu/~tom/mlbook.html" TargetMode="External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hyperlink" Target="https://pjreddie.com/media/image/Screen_Shot_2018-03-24_at_10.48.42_PM.png" TargetMode="External"/><Relationship Id="rId3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diagramData" Target="../diagrams/data21.xml"/><Relationship Id="rId2" Type="http://schemas.openxmlformats.org/officeDocument/2006/relationships/diagramLayout" Target="../diagrams/layout21.xml"/><Relationship Id="rId3" Type="http://schemas.openxmlformats.org/officeDocument/2006/relationships/diagramQuickStyle" Target="../diagrams/quickStyle21.xml"/><Relationship Id="rId4" Type="http://schemas.openxmlformats.org/officeDocument/2006/relationships/diagramColors" Target="../diagrams/colors21.xml"/><Relationship Id="rId5" Type="http://schemas.microsoft.com/office/2007/relationships/diagramDrawing" Target="../diagrams/drawing21.xml"/><Relationship Id="rId6" Type="http://schemas.openxmlformats.org/officeDocument/2006/relationships/image" Target="../media/image77.png"/><Relationship Id="rId7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hyperlink" Target="https://www.kaggle.com/kazanova/sentiment140" TargetMode="External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diagramData" Target="../diagrams/data22.xml"/><Relationship Id="rId2" Type="http://schemas.openxmlformats.org/officeDocument/2006/relationships/diagramLayout" Target="../diagrams/layout22.xml"/><Relationship Id="rId3" Type="http://schemas.openxmlformats.org/officeDocument/2006/relationships/diagramQuickStyle" Target="../diagrams/quickStyle22.xml"/><Relationship Id="rId4" Type="http://schemas.openxmlformats.org/officeDocument/2006/relationships/diagramColors" Target="../diagrams/colors22.xml"/><Relationship Id="rId5" Type="http://schemas.microsoft.com/office/2007/relationships/diagramDrawing" Target="../diagrams/drawing22.xml"/><Relationship Id="rId6" Type="http://schemas.openxmlformats.org/officeDocument/2006/relationships/diagramData" Target="../diagrams/data23.xml"/><Relationship Id="rId7" Type="http://schemas.openxmlformats.org/officeDocument/2006/relationships/diagramLayout" Target="../diagrams/layout23.xml"/><Relationship Id="rId8" Type="http://schemas.openxmlformats.org/officeDocument/2006/relationships/diagramQuickStyle" Target="../diagrams/quickStyle23.xml"/><Relationship Id="rId9" Type="http://schemas.openxmlformats.org/officeDocument/2006/relationships/diagramColors" Target="../diagrams/colors23.xml"/><Relationship Id="rId10" Type="http://schemas.microsoft.com/office/2007/relationships/diagramDrawing" Target="../diagrams/drawing23.xml"/><Relationship Id="rId1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Word2vec" TargetMode="External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hyperlink" Target="https://dl4jdata.blob.core.windows.net/resources/wordvectors/GoogleNews-vectors-negative300.bin.gz" TargetMode="External"/><Relationship Id="rId3" Type="http://schemas.openxmlformats.org/officeDocument/2006/relationships/hyperlink" Target="https://github.com/ellerenad/deeplearning4j-playground" TargetMode="External"/><Relationship Id="rId4" Type="http://schemas.openxmlformats.org/officeDocument/2006/relationships/diagramData" Target="../diagrams/data24.xml"/><Relationship Id="rId5" Type="http://schemas.openxmlformats.org/officeDocument/2006/relationships/diagramLayout" Target="../diagrams/layout24.xml"/><Relationship Id="rId6" Type="http://schemas.openxmlformats.org/officeDocument/2006/relationships/diagramQuickStyle" Target="../diagrams/quickStyle24.xml"/><Relationship Id="rId7" Type="http://schemas.openxmlformats.org/officeDocument/2006/relationships/diagramColors" Target="../diagrams/colors24.xml"/><Relationship Id="rId8" Type="http://schemas.microsoft.com/office/2007/relationships/diagramDrawing" Target="../diagrams/drawing24.xml"/><Relationship Id="rId9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diagramData" Target="../diagrams/data25.xml"/><Relationship Id="rId3" Type="http://schemas.openxmlformats.org/officeDocument/2006/relationships/diagramLayout" Target="../diagrams/layout25.xml"/><Relationship Id="rId4" Type="http://schemas.openxmlformats.org/officeDocument/2006/relationships/diagramQuickStyle" Target="../diagrams/quickStyle25.xml"/><Relationship Id="rId5" Type="http://schemas.openxmlformats.org/officeDocument/2006/relationships/diagramColors" Target="../diagrams/colors25.xml"/><Relationship Id="rId6" Type="http://schemas.microsoft.com/office/2007/relationships/diagramDrawing" Target="../diagrams/drawing25.xml"/><Relationship Id="rId7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diagramData" Target="../diagrams/data26.xml"/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7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diagramData" Target="../diagrams/data27.xml"/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7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diagramData" Target="../diagrams/data28.xml"/><Relationship Id="rId3" Type="http://schemas.openxmlformats.org/officeDocument/2006/relationships/diagramLayout" Target="../diagrams/layout28.xml"/><Relationship Id="rId4" Type="http://schemas.openxmlformats.org/officeDocument/2006/relationships/diagramQuickStyle" Target="../diagrams/quickStyle28.xml"/><Relationship Id="rId5" Type="http://schemas.openxmlformats.org/officeDocument/2006/relationships/diagramColors" Target="../diagrams/colors28.xml"/><Relationship Id="rId6" Type="http://schemas.microsoft.com/office/2007/relationships/diagramDrawing" Target="../diagrams/drawing28.xml"/><Relationship Id="rId7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diagramData" Target="../diagrams/data29.xml"/><Relationship Id="rId3" Type="http://schemas.openxmlformats.org/officeDocument/2006/relationships/diagramLayout" Target="../diagrams/layout29.xml"/><Relationship Id="rId4" Type="http://schemas.openxmlformats.org/officeDocument/2006/relationships/diagramQuickStyle" Target="../diagrams/quickStyle29.xml"/><Relationship Id="rId5" Type="http://schemas.openxmlformats.org/officeDocument/2006/relationships/diagramColors" Target="../diagrams/colors29.xml"/><Relationship Id="rId6" Type="http://schemas.microsoft.com/office/2007/relationships/diagramDrawing" Target="../diagrams/drawing29.xml"/><Relationship Id="rId7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diagramData" Target="../diagrams/data30.xml"/><Relationship Id="rId2" Type="http://schemas.openxmlformats.org/officeDocument/2006/relationships/diagramLayout" Target="../diagrams/layout30.xml"/><Relationship Id="rId3" Type="http://schemas.openxmlformats.org/officeDocument/2006/relationships/diagramQuickStyle" Target="../diagrams/quickStyle30.xml"/><Relationship Id="rId4" Type="http://schemas.openxmlformats.org/officeDocument/2006/relationships/diagramColors" Target="../diagrams/colors30.xml"/><Relationship Id="rId5" Type="http://schemas.microsoft.com/office/2007/relationships/diagramDrawing" Target="../diagrams/drawing30.xml"/><Relationship Id="rId6" Type="http://schemas.openxmlformats.org/officeDocument/2006/relationships/image" Target="../media/image98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diagramData" Target="../diagrams/data31.xml"/><Relationship Id="rId3" Type="http://schemas.openxmlformats.org/officeDocument/2006/relationships/diagramLayout" Target="../diagrams/layout31.xml"/><Relationship Id="rId4" Type="http://schemas.openxmlformats.org/officeDocument/2006/relationships/diagramQuickStyle" Target="../diagrams/quickStyle31.xml"/><Relationship Id="rId5" Type="http://schemas.openxmlformats.org/officeDocument/2006/relationships/diagramColors" Target="../diagrams/colors31.xml"/><Relationship Id="rId6" Type="http://schemas.microsoft.com/office/2007/relationships/diagramDrawing" Target="../diagrams/drawing31.xml"/><Relationship Id="rId7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hyperlink" Target="https://deeplearning4j.konduit.ai/config/config-memory" TargetMode="External"/><Relationship Id="rId2" Type="http://schemas.openxmlformats.org/officeDocument/2006/relationships/image" Target="../media/image10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609560" y="295200"/>
            <a:ext cx="10400400" cy="2313720"/>
          </a:xfrm>
          <a:prstGeom prst="rect">
            <a:avLst/>
          </a:prstGeom>
          <a:noFill/>
          <a:ln w="12600">
            <a:noFill/>
          </a:ln>
          <a:effectLst>
            <a:outerShdw dir="2700000" dist="37674">
              <a:srgbClr val="b5f0f1">
                <a:alpha val="5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  <a:ea typeface="Arial Bold"/>
              </a:rPr>
              <a:t>Machine Learning with Java? Deeplearning4j!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3819240" y="3327480"/>
            <a:ext cx="5971320" cy="145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 Bold"/>
              </a:rPr>
              <a:t>Enrique Llerena Dominguez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 Bold"/>
              </a:rPr>
              <a:t>mimacom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0" name="Graphic 2_1" descr=""/>
          <p:cNvPicPr/>
          <p:nvPr/>
        </p:nvPicPr>
        <p:blipFill>
          <a:blip r:embed="rId1"/>
          <a:stretch/>
        </p:blipFill>
        <p:spPr>
          <a:xfrm>
            <a:off x="9791640" y="5429520"/>
            <a:ext cx="1427760" cy="142776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9261000" y="4819320"/>
            <a:ext cx="2489040" cy="1075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l-PL" sz="3200" spc="-1" strike="noStrike">
                <a:solidFill>
                  <a:srgbClr val="000000"/>
                </a:solidFill>
                <a:latin typeface="Gill Sans"/>
                <a:ea typeface="Gill Sans"/>
              </a:rPr>
              <a:t>Platinum Sponsor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3808440" y="0"/>
            <a:ext cx="4573800" cy="685656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89640" y="6400800"/>
            <a:ext cx="41403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Alex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227240" y="1845720"/>
            <a:ext cx="2265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Peter the biologist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Picture 2" descr="A picture containing foo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4442760"/>
            <a:ext cx="12190680" cy="1591200"/>
          </a:xfrm>
          <a:prstGeom prst="rect">
            <a:avLst/>
          </a:prstGeom>
          <a:ln>
            <a:noFill/>
          </a:ln>
        </p:spPr>
      </p:pic>
      <p:sp>
        <p:nvSpPr>
          <p:cNvPr id="422" name="CustomShape 1"/>
          <p:cNvSpPr/>
          <p:nvPr/>
        </p:nvSpPr>
        <p:spPr>
          <a:xfrm>
            <a:off x="838080" y="2091960"/>
            <a:ext cx="105858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On files bigger than 40,000 lines, the java.util.Scanner would read just up to the half of the file, messing with the training.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Load the data set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82520" y="365040"/>
            <a:ext cx="52563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Thanks! 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82520" y="1585440"/>
            <a:ext cx="6400080" cy="49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All the code can be found at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https://github.com/ellerenad/deeplearning4j-playground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Twitter @ellerenad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Github @ellerenad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3000" spc="-1" strike="noStrike">
                <a:solidFill>
                  <a:srgbClr val="000000"/>
                </a:solidFill>
                <a:latin typeface="Calibri"/>
                <a:ea typeface="DejaVu Sans"/>
              </a:rPr>
              <a:t>Blog posts about this talk at ienjoysoftware.dev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6816600" y="365040"/>
            <a:ext cx="52563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  <a:ea typeface="DejaVu Sans"/>
              </a:rPr>
              <a:t>Scan the QR code to get all the relevant links!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2"/>
          <a:stretch/>
        </p:blipFill>
        <p:spPr>
          <a:xfrm>
            <a:off x="6678720" y="1371600"/>
            <a:ext cx="5394240" cy="539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 descr=""/>
          <p:cNvPicPr/>
          <p:nvPr/>
        </p:nvPicPr>
        <p:blipFill>
          <a:blip r:embed="rId1"/>
          <a:stretch/>
        </p:blipFill>
        <p:spPr>
          <a:xfrm>
            <a:off x="2054880" y="0"/>
            <a:ext cx="8080920" cy="685656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89640" y="6400800"/>
            <a:ext cx="45525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https://en.wikipedia.org/wiki/Gasp%C3%A9_Peninsula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440" y="0"/>
            <a:ext cx="12187440" cy="685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7368480" cy="6856560"/>
          </a:xfrm>
          <a:prstGeom prst="rect">
            <a:avLst/>
          </a:prstGeom>
          <a:ln>
            <a:noFill/>
          </a:ln>
        </p:spPr>
      </p:pic>
      <p:pic>
        <p:nvPicPr>
          <p:cNvPr id="161" name="Picture 2" descr=""/>
          <p:cNvPicPr/>
          <p:nvPr/>
        </p:nvPicPr>
        <p:blipFill>
          <a:blip r:embed="rId2"/>
          <a:srcRect l="0" t="0" r="-5" b="0"/>
          <a:stretch/>
        </p:blipFill>
        <p:spPr>
          <a:xfrm>
            <a:off x="7534800" y="0"/>
            <a:ext cx="4655880" cy="3345120"/>
          </a:xfrm>
          <a:prstGeom prst="rect">
            <a:avLst/>
          </a:prstGeom>
          <a:ln>
            <a:noFill/>
          </a:ln>
        </p:spPr>
      </p:pic>
      <p:pic>
        <p:nvPicPr>
          <p:cNvPr id="162" name="Picture 4" descr=""/>
          <p:cNvPicPr/>
          <p:nvPr/>
        </p:nvPicPr>
        <p:blipFill>
          <a:blip r:embed="rId3"/>
          <a:srcRect l="0" t="0" r="-5" b="0"/>
          <a:stretch/>
        </p:blipFill>
        <p:spPr>
          <a:xfrm>
            <a:off x="7534800" y="3511440"/>
            <a:ext cx="4655880" cy="334512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89640" y="6400800"/>
            <a:ext cx="45525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https://en.wikipedia.org/wiki/Iris_flower_data_set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440" y="0"/>
            <a:ext cx="12187440" cy="685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4552560" cy="4236120"/>
          </a:xfrm>
          <a:prstGeom prst="rect">
            <a:avLst/>
          </a:prstGeom>
          <a:ln>
            <a:noFill/>
          </a:ln>
        </p:spPr>
      </p:pic>
      <p:pic>
        <p:nvPicPr>
          <p:cNvPr id="166" name="Picture 2" descr=""/>
          <p:cNvPicPr/>
          <p:nvPr/>
        </p:nvPicPr>
        <p:blipFill>
          <a:blip r:embed="rId2"/>
          <a:srcRect l="0" t="0" r="-5" b="0"/>
          <a:stretch/>
        </p:blipFill>
        <p:spPr>
          <a:xfrm>
            <a:off x="7637760" y="0"/>
            <a:ext cx="4552560" cy="3270960"/>
          </a:xfrm>
          <a:prstGeom prst="rect">
            <a:avLst/>
          </a:prstGeom>
          <a:ln>
            <a:noFill/>
          </a:ln>
        </p:spPr>
      </p:pic>
      <p:pic>
        <p:nvPicPr>
          <p:cNvPr id="167" name="Picture 4" descr=""/>
          <p:cNvPicPr/>
          <p:nvPr/>
        </p:nvPicPr>
        <p:blipFill>
          <a:blip r:embed="rId3"/>
          <a:srcRect l="0" t="0" r="-5" b="0"/>
          <a:stretch/>
        </p:blipFill>
        <p:spPr>
          <a:xfrm>
            <a:off x="4554000" y="3272400"/>
            <a:ext cx="4872600" cy="350100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89640" y="6400800"/>
            <a:ext cx="45525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https://en.wikipedia.org/wiki/Iris_flower_data_set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10597680" y="3272400"/>
            <a:ext cx="19810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Setosa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9460800" y="5823720"/>
            <a:ext cx="22435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Versicolor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0" y="4237560"/>
            <a:ext cx="19810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Virginica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 descr="blue ruler"/>
          <p:cNvPicPr/>
          <p:nvPr/>
        </p:nvPicPr>
        <p:blipFill>
          <a:blip r:embed="rId1"/>
          <a:stretch/>
        </p:blipFill>
        <p:spPr>
          <a:xfrm>
            <a:off x="0" y="0"/>
            <a:ext cx="12742920" cy="685656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8032320" y="6490440"/>
            <a:ext cx="4552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Blaz Erzetic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440" y="0"/>
            <a:ext cx="12187440" cy="6856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Picture 2" descr="person using pencil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89640" y="6400800"/>
            <a:ext cx="4552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Ben Mullins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2" descr="fried food on white ceramic plate"/>
          <p:cNvPicPr/>
          <p:nvPr/>
        </p:nvPicPr>
        <p:blipFill>
          <a:blip r:embed="rId1"/>
          <a:stretch/>
        </p:blipFill>
        <p:spPr>
          <a:xfrm>
            <a:off x="2666880" y="0"/>
            <a:ext cx="6856560" cy="685656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89640" y="6400800"/>
            <a:ext cx="45525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Images source: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3808440" y="0"/>
            <a:ext cx="4573800" cy="685656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89640" y="6400800"/>
            <a:ext cx="41403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Alex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843960" y="154080"/>
            <a:ext cx="4573800" cy="1760400"/>
          </a:xfrm>
          <a:prstGeom prst="wedgeEllipseCallout">
            <a:avLst>
              <a:gd name="adj1" fmla="val -45816"/>
              <a:gd name="adj2" fmla="val 6497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 would be really cool that someone else could classify this flower just by providing the measurements!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440" y="0"/>
            <a:ext cx="12187440" cy="6856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3" name="Picture 2" descr="woman in purple shirt holding green and yellow floral ceramic bowl"/>
          <p:cNvPicPr/>
          <p:nvPr/>
        </p:nvPicPr>
        <p:blipFill>
          <a:blip r:embed="rId1"/>
          <a:stretch/>
        </p:blipFill>
        <p:spPr>
          <a:xfrm>
            <a:off x="0" y="1440"/>
            <a:ext cx="12190680" cy="6855120"/>
          </a:xfrm>
          <a:prstGeom prst="rect">
            <a:avLst/>
          </a:prstGeom>
          <a:ln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89640" y="6400800"/>
            <a:ext cx="41403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89640" y="180360"/>
            <a:ext cx="28314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Teresa the software engineer, Peter’s daughter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 descr="woman in purple shirt holding green and yellow floral ceramic bowl"/>
          <p:cNvPicPr/>
          <p:nvPr/>
        </p:nvPicPr>
        <p:blipFill>
          <a:blip r:embed="rId1"/>
          <a:stretch/>
        </p:blipFill>
        <p:spPr>
          <a:xfrm>
            <a:off x="0" y="1440"/>
            <a:ext cx="12190680" cy="685512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89640" y="6400800"/>
            <a:ext cx="41403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7021440" y="143280"/>
            <a:ext cx="3677760" cy="1760400"/>
          </a:xfrm>
          <a:prstGeom prst="wedgeEllipseCallout">
            <a:avLst>
              <a:gd name="adj1" fmla="val -41543"/>
              <a:gd name="adj2" fmla="val 5941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hey! I can automate that!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55200" y="365040"/>
            <a:ext cx="5118840" cy="16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$whoami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655200" y="2575080"/>
            <a:ext cx="5118840" cy="378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5000"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Enrique Llerena Dominguez</a:t>
            </a: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Senior Software Engineer / Tech Lead @ mimacom</a:t>
            </a: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Experience developing software for the finance, retail, pharma, and automotive industry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Professional Interests: Software Architecture, Cloud Computing, Artificial Intelligence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Free Time: Spending time with my kids, watching football, learning german and developing nice things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4" name="Picture 3" descr=""/>
          <p:cNvPicPr/>
          <p:nvPr/>
        </p:nvPicPr>
        <p:blipFill>
          <a:blip r:embed="rId1"/>
          <a:stretch/>
        </p:blipFill>
        <p:spPr>
          <a:xfrm>
            <a:off x="5878800" y="0"/>
            <a:ext cx="631188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440" y="0"/>
            <a:ext cx="12187440" cy="6856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0" name="Picture 4" descr="woman in purple long sleeve shirt drinking orange juice"/>
          <p:cNvPicPr/>
          <p:nvPr/>
        </p:nvPicPr>
        <p:blipFill>
          <a:blip r:embed="rId1"/>
          <a:stretch/>
        </p:blipFill>
        <p:spPr>
          <a:xfrm>
            <a:off x="0" y="1440"/>
            <a:ext cx="12190680" cy="685512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89640" y="6400800"/>
            <a:ext cx="41403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Jarritos Mexican Soda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4898520" y="272160"/>
            <a:ext cx="2828880" cy="1261440"/>
          </a:xfrm>
          <a:prstGeom prst="wedgeEllipseCallout">
            <a:avLst>
              <a:gd name="adj1" fmla="val -41543"/>
              <a:gd name="adj2" fmla="val 5941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But first things first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440" y="0"/>
            <a:ext cx="12187440" cy="6856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4" name="Picture 2" descr="gray and black HP laptop"/>
          <p:cNvPicPr/>
          <p:nvPr/>
        </p:nvPicPr>
        <p:blipFill>
          <a:blip r:embed="rId1"/>
          <a:stretch/>
        </p:blipFill>
        <p:spPr>
          <a:xfrm>
            <a:off x="0" y="1440"/>
            <a:ext cx="12190680" cy="6855120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>
            <a:off x="89640" y="6400800"/>
            <a:ext cx="41403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Photo by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NESA by Makers</a:t>
            </a:r>
            <a:r>
              <a:rPr b="0" lang="en-GB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 on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Unsplash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raphic 3" descr=""/>
          <p:cNvPicPr/>
          <p:nvPr/>
        </p:nvPicPr>
        <p:blipFill>
          <a:blip r:embed="rId1"/>
          <a:stretch/>
        </p:blipFill>
        <p:spPr>
          <a:xfrm>
            <a:off x="4134240" y="1557000"/>
            <a:ext cx="1555920" cy="2847240"/>
          </a:xfrm>
          <a:prstGeom prst="rect">
            <a:avLst/>
          </a:prstGeom>
          <a:ln>
            <a:noFill/>
          </a:ln>
        </p:spPr>
      </p:pic>
      <p:pic>
        <p:nvPicPr>
          <p:cNvPr id="197" name="Picture 4" descr="person using pencil"/>
          <p:cNvPicPr/>
          <p:nvPr/>
        </p:nvPicPr>
        <p:blipFill>
          <a:blip r:embed="rId2"/>
          <a:stretch/>
        </p:blipFill>
        <p:spPr>
          <a:xfrm>
            <a:off x="300240" y="2355120"/>
            <a:ext cx="2432520" cy="136728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361800" y="3854520"/>
            <a:ext cx="2019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Labeled dataset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22960" y="32076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Resources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0" name="Graphic 9" descr=""/>
          <p:cNvPicPr/>
          <p:nvPr/>
        </p:nvPicPr>
        <p:blipFill>
          <a:blip r:embed="rId3"/>
          <a:stretch/>
        </p:blipFill>
        <p:spPr>
          <a:xfrm>
            <a:off x="7292520" y="3746520"/>
            <a:ext cx="3407040" cy="776880"/>
          </a:xfrm>
          <a:prstGeom prst="rect">
            <a:avLst/>
          </a:prstGeom>
          <a:ln>
            <a:noFill/>
          </a:ln>
        </p:spPr>
      </p:pic>
      <p:pic>
        <p:nvPicPr>
          <p:cNvPr id="201" name="Picture 2" descr=""/>
          <p:cNvPicPr/>
          <p:nvPr/>
        </p:nvPicPr>
        <p:blipFill>
          <a:blip r:embed="rId4"/>
          <a:stretch/>
        </p:blipFill>
        <p:spPr>
          <a:xfrm>
            <a:off x="7091640" y="1793160"/>
            <a:ext cx="3808440" cy="156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Problem description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Type: Classification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Dataset: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Number of instances: 150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Number of attributes: 4</a:t>
            </a:r>
            <a:endParaRPr b="0" lang="en-US" sz="24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sepal length in cm</a:t>
            </a:r>
            <a:endParaRPr b="0" lang="en-US" sz="20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sepal width in cm</a:t>
            </a:r>
            <a:endParaRPr b="0" lang="en-US" sz="20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petal length in cm</a:t>
            </a:r>
            <a:endParaRPr b="0" lang="en-US" sz="20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petal width in cm</a:t>
            </a:r>
            <a:endParaRPr b="0" lang="en-US" sz="20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Number of classes: 3</a:t>
            </a:r>
            <a:endParaRPr b="0" lang="en-US" sz="24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Iris Setosa</a:t>
            </a:r>
            <a:endParaRPr b="0" lang="en-US" sz="20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Iris Versicolour</a:t>
            </a:r>
            <a:endParaRPr b="0" lang="en-US" sz="20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Iris Virginica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4757040" y="6492960"/>
            <a:ext cx="82065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University of California, Irvine , Iris Data Set.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https://archive.ics.uci.edu/ml/datasets/iris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9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472840" y="0"/>
            <a:ext cx="724500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Training step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88024708"/>
              </p:ext>
            </p:extLst>
          </p:nvPr>
        </p:nvGraphicFramePr>
        <p:xfrm>
          <a:off x="342000" y="1324080"/>
          <a:ext cx="11355840" cy="2123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625258919"/>
              </p:ext>
            </p:extLst>
          </p:nvPr>
        </p:nvGraphicFramePr>
        <p:xfrm>
          <a:off x="342000" y="4114800"/>
          <a:ext cx="11355840" cy="2123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38080" y="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Iris Classifier Trainer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8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8280" cy="469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1880" cy="2952000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919903861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1880" cy="2952000"/>
          </a:xfrm>
          <a:prstGeom prst="rect">
            <a:avLst/>
          </a:prstGeom>
          <a:ln>
            <a:noFill/>
          </a:ln>
        </p:spPr>
      </p:pic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2284426574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1" name="CustomShape 1"/>
          <p:cNvSpPr/>
          <p:nvPr/>
        </p:nvSpPr>
        <p:spPr>
          <a:xfrm>
            <a:off x="4659120" y="3674880"/>
            <a:ext cx="3203280" cy="36432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Content Placeholder 6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16920" y="2724480"/>
            <a:ext cx="12161880" cy="2952000"/>
          </a:xfrm>
          <a:prstGeom prst="rect">
            <a:avLst/>
          </a:prstGeom>
          <a:ln>
            <a:noFill/>
          </a:ln>
        </p:spPr>
      </p:pic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1444839157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3" name="CustomShape 1"/>
          <p:cNvSpPr/>
          <p:nvPr/>
        </p:nvSpPr>
        <p:spPr>
          <a:xfrm>
            <a:off x="4493520" y="4127760"/>
            <a:ext cx="5667840" cy="81288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2"/>
          <p:cNvSpPr/>
          <p:nvPr/>
        </p:nvSpPr>
        <p:spPr>
          <a:xfrm flipH="1" flipV="1">
            <a:off x="6939360" y="4605480"/>
            <a:ext cx="617040" cy="81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82880" y="640080"/>
            <a:ext cx="5591160" cy="57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Twitter @ellerenad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Github @ellerenad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ellerenad@hotmail.com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  <a:hlinkClick r:id="rId1"/>
              </a:rPr>
              <a:t>https://ienjoysoftware.dev</a:t>
            </a:r>
            <a:r>
              <a:rPr b="0" lang="de-DE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36" name="Picture 3" descr=""/>
          <p:cNvPicPr/>
          <p:nvPr/>
        </p:nvPicPr>
        <p:blipFill>
          <a:blip r:embed="rId2"/>
          <a:stretch/>
        </p:blipFill>
        <p:spPr>
          <a:xfrm>
            <a:off x="5878800" y="0"/>
            <a:ext cx="6311880" cy="685656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Content Placeholder 10" descr="A picture containing monitor, screen, sitting, holding&#10;&#10;Description automatically generated"/>
          <p:cNvPicPr/>
          <p:nvPr/>
        </p:nvPicPr>
        <p:blipFill>
          <a:blip r:embed="rId1"/>
          <a:stretch/>
        </p:blipFill>
        <p:spPr>
          <a:xfrm>
            <a:off x="-21600" y="2716200"/>
            <a:ext cx="12212280" cy="1988640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1494065802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Content Placeholder 4" descr="A picture containing tabl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788200"/>
            <a:ext cx="12195720" cy="2131200"/>
          </a:xfrm>
          <a:prstGeom prst="rect">
            <a:avLst/>
          </a:prstGeom>
          <a:ln>
            <a:noFill/>
          </a:ln>
        </p:spPr>
      </p:pic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2739097284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8600" cy="5175720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Diagram8"/>
          <p:cNvGraphicFramePr/>
          <p:nvPr>
            <p:extLst>
              <p:ext uri="{D42A27DB-BD31-4B8C-83A1-F6EECF244321}">
                <p14:modId xmlns:p14="http://schemas.microsoft.com/office/powerpoint/2010/main" val="3967160789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8600" cy="517572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5434200" y="3968280"/>
            <a:ext cx="2611080" cy="5216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2"/>
          <p:cNvSpPr/>
          <p:nvPr/>
        </p:nvSpPr>
        <p:spPr>
          <a:xfrm>
            <a:off x="3169800" y="5717520"/>
            <a:ext cx="5694120" cy="5216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" name="Diagram9"/>
          <p:cNvGraphicFramePr/>
          <p:nvPr>
            <p:extLst>
              <p:ext uri="{D42A27DB-BD31-4B8C-83A1-F6EECF244321}">
                <p14:modId xmlns:p14="http://schemas.microsoft.com/office/powerpoint/2010/main" val="476114882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Content Placeholder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221040" y="1680840"/>
            <a:ext cx="11748600" cy="517572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5434200" y="3968280"/>
            <a:ext cx="2611080" cy="5216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2"/>
          <p:cNvSpPr/>
          <p:nvPr/>
        </p:nvSpPr>
        <p:spPr>
          <a:xfrm>
            <a:off x="3169800" y="5717520"/>
            <a:ext cx="5694120" cy="5216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4" name="Picture 7" descr=""/>
          <p:cNvPicPr/>
          <p:nvPr/>
        </p:nvPicPr>
        <p:blipFill>
          <a:blip r:embed="rId2"/>
          <a:stretch/>
        </p:blipFill>
        <p:spPr>
          <a:xfrm>
            <a:off x="5840280" y="3282480"/>
            <a:ext cx="4977000" cy="521640"/>
          </a:xfrm>
          <a:prstGeom prst="rect">
            <a:avLst/>
          </a:prstGeom>
          <a:ln>
            <a:noFill/>
          </a:ln>
        </p:spPr>
      </p:pic>
      <p:pic>
        <p:nvPicPr>
          <p:cNvPr id="225" name="Picture 8" descr=""/>
          <p:cNvPicPr/>
          <p:nvPr/>
        </p:nvPicPr>
        <p:blipFill>
          <a:blip r:embed="rId3"/>
          <a:stretch/>
        </p:blipFill>
        <p:spPr>
          <a:xfrm>
            <a:off x="9270360" y="5371920"/>
            <a:ext cx="1834560" cy="1157040"/>
          </a:xfrm>
          <a:prstGeom prst="rect">
            <a:avLst/>
          </a:prstGeom>
          <a:ln>
            <a:noFill/>
          </a:ln>
        </p:spPr>
      </p:pic>
      <p:graphicFrame>
        <p:nvGraphicFramePr>
          <p:cNvPr id="10" name="Diagram10"/>
          <p:cNvGraphicFramePr/>
          <p:nvPr>
            <p:extLst>
              <p:ext uri="{D42A27DB-BD31-4B8C-83A1-F6EECF244321}">
                <p14:modId xmlns:p14="http://schemas.microsoft.com/office/powerpoint/2010/main" val="2504288008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10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080440"/>
            <a:ext cx="12190680" cy="4776120"/>
          </a:xfrm>
          <a:prstGeom prst="rect">
            <a:avLst/>
          </a:prstGeom>
          <a:ln>
            <a:noFill/>
          </a:ln>
        </p:spPr>
      </p:pic>
      <p:graphicFrame>
        <p:nvGraphicFramePr>
          <p:cNvPr id="11" name="Diagram11"/>
          <p:cNvGraphicFramePr/>
          <p:nvPr>
            <p:extLst>
              <p:ext uri="{D42A27DB-BD31-4B8C-83A1-F6EECF244321}">
                <p14:modId xmlns:p14="http://schemas.microsoft.com/office/powerpoint/2010/main" val="2305642280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A picture containing sitting, tabl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877760"/>
            <a:ext cx="12190680" cy="3100680"/>
          </a:xfrm>
          <a:prstGeom prst="rect">
            <a:avLst/>
          </a:prstGeom>
          <a:ln>
            <a:noFill/>
          </a:ln>
        </p:spPr>
      </p:pic>
      <p:graphicFrame>
        <p:nvGraphicFramePr>
          <p:cNvPr id="12" name="Diagram12"/>
          <p:cNvGraphicFramePr/>
          <p:nvPr>
            <p:extLst>
              <p:ext uri="{D42A27DB-BD31-4B8C-83A1-F6EECF244321}">
                <p14:modId xmlns:p14="http://schemas.microsoft.com/office/powerpoint/2010/main" val="3211736655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3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979560" y="1417680"/>
            <a:ext cx="10231200" cy="4887720"/>
          </a:xfrm>
          <a:prstGeom prst="rect">
            <a:avLst/>
          </a:prstGeom>
          <a:ln>
            <a:noFill/>
          </a:ln>
        </p:spPr>
      </p:pic>
      <p:graphicFrame>
        <p:nvGraphicFramePr>
          <p:cNvPr id="13" name="Diagram13"/>
          <p:cNvGraphicFramePr/>
          <p:nvPr>
            <p:extLst>
              <p:ext uri="{D42A27DB-BD31-4B8C-83A1-F6EECF244321}">
                <p14:modId xmlns:p14="http://schemas.microsoft.com/office/powerpoint/2010/main" val="3337912950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072880"/>
            <a:ext cx="12190680" cy="2710800"/>
          </a:xfrm>
          <a:prstGeom prst="rect">
            <a:avLst/>
          </a:prstGeom>
          <a:ln>
            <a:noFill/>
          </a:ln>
        </p:spPr>
      </p:pic>
      <p:graphicFrame>
        <p:nvGraphicFramePr>
          <p:cNvPr id="14" name="Diagram14"/>
          <p:cNvGraphicFramePr/>
          <p:nvPr>
            <p:extLst>
              <p:ext uri="{D42A27DB-BD31-4B8C-83A1-F6EECF244321}">
                <p14:modId xmlns:p14="http://schemas.microsoft.com/office/powerpoint/2010/main" val="3287518909"/>
              </p:ext>
            </p:extLst>
          </p:nvPr>
        </p:nvGraphicFramePr>
        <p:xfrm>
          <a:off x="-11520" y="195840"/>
          <a:ext cx="12190680" cy="98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Prediction step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15" name="Diagram15"/>
          <p:cNvGraphicFramePr/>
          <p:nvPr>
            <p:extLst>
              <p:ext uri="{D42A27DB-BD31-4B8C-83A1-F6EECF244321}">
                <p14:modId xmlns:p14="http://schemas.microsoft.com/office/powerpoint/2010/main" val="2946429229"/>
              </p:ext>
            </p:extLst>
          </p:nvPr>
        </p:nvGraphicFramePr>
        <p:xfrm>
          <a:off x="0" y="2664720"/>
          <a:ext cx="12190680" cy="154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rafik 1" descr=""/>
          <p:cNvPicPr/>
          <p:nvPr/>
        </p:nvPicPr>
        <p:blipFill>
          <a:blip r:embed="rId1"/>
          <a:stretch/>
        </p:blipFill>
        <p:spPr>
          <a:xfrm>
            <a:off x="0" y="0"/>
            <a:ext cx="12239640" cy="685656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9262800" y="0"/>
            <a:ext cx="2977200" cy="106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0" name="Logo" descr=""/>
          <p:cNvPicPr/>
          <p:nvPr/>
        </p:nvPicPr>
        <p:blipFill>
          <a:blip r:embed="rId2"/>
          <a:stretch/>
        </p:blipFill>
        <p:spPr>
          <a:xfrm>
            <a:off x="9555120" y="191520"/>
            <a:ext cx="2392560" cy="6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38080" y="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Iris Classifier </a:t>
            </a:r>
            <a:r>
              <a:rPr b="0" lang="en-GB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Predictor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2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8280" cy="469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986120"/>
            <a:ext cx="12190680" cy="2884320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Diagram16"/>
          <p:cNvGraphicFramePr/>
          <p:nvPr>
            <p:extLst>
              <p:ext uri="{D42A27DB-BD31-4B8C-83A1-F6EECF244321}">
                <p14:modId xmlns:p14="http://schemas.microsoft.com/office/powerpoint/2010/main" val="1845950970"/>
              </p:ext>
            </p:extLst>
          </p:nvPr>
        </p:nvGraphicFramePr>
        <p:xfrm>
          <a:off x="0" y="0"/>
          <a:ext cx="12190680" cy="154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" descr="A screen 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740160" y="1708920"/>
            <a:ext cx="10710000" cy="4712400"/>
          </a:xfrm>
          <a:prstGeom prst="rect">
            <a:avLst/>
          </a:prstGeom>
          <a:ln>
            <a:noFill/>
          </a:ln>
        </p:spPr>
      </p:pic>
      <p:graphicFrame>
        <p:nvGraphicFramePr>
          <p:cNvPr id="17" name="Diagram17"/>
          <p:cNvGraphicFramePr/>
          <p:nvPr>
            <p:extLst>
              <p:ext uri="{D42A27DB-BD31-4B8C-83A1-F6EECF244321}">
                <p14:modId xmlns:p14="http://schemas.microsoft.com/office/powerpoint/2010/main" val="346476087"/>
              </p:ext>
            </p:extLst>
          </p:nvPr>
        </p:nvGraphicFramePr>
        <p:xfrm>
          <a:off x="0" y="0"/>
          <a:ext cx="12190680" cy="154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5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221560"/>
            <a:ext cx="12190680" cy="2413440"/>
          </a:xfrm>
          <a:prstGeom prst="rect">
            <a:avLst/>
          </a:prstGeom>
          <a:ln>
            <a:noFill/>
          </a:ln>
        </p:spPr>
      </p:pic>
      <p:graphicFrame>
        <p:nvGraphicFramePr>
          <p:cNvPr id="18" name="Diagram18"/>
          <p:cNvGraphicFramePr/>
          <p:nvPr>
            <p:extLst>
              <p:ext uri="{D42A27DB-BD31-4B8C-83A1-F6EECF244321}">
                <p14:modId xmlns:p14="http://schemas.microsoft.com/office/powerpoint/2010/main" val="2137513172"/>
              </p:ext>
            </p:extLst>
          </p:nvPr>
        </p:nvGraphicFramePr>
        <p:xfrm>
          <a:off x="0" y="0"/>
          <a:ext cx="12190680" cy="154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19"/>
          <p:cNvGraphicFramePr/>
          <p:nvPr>
            <p:extLst>
              <p:ext uri="{D42A27DB-BD31-4B8C-83A1-F6EECF244321}">
                <p14:modId xmlns:p14="http://schemas.microsoft.com/office/powerpoint/2010/main" val="539166268"/>
              </p:ext>
            </p:extLst>
          </p:nvPr>
        </p:nvGraphicFramePr>
        <p:xfrm>
          <a:off x="0" y="0"/>
          <a:ext cx="12190680" cy="154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36" name="Picture 6" descr="A screenshot of a cell phone&#10;&#10;Description automatically generated"/>
          <p:cNvPicPr/>
          <p:nvPr/>
        </p:nvPicPr>
        <p:blipFill>
          <a:blip r:embed="rId6"/>
          <a:stretch/>
        </p:blipFill>
        <p:spPr>
          <a:xfrm>
            <a:off x="0" y="2221560"/>
            <a:ext cx="12190680" cy="366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20"/>
          <p:cNvGraphicFramePr/>
          <p:nvPr>
            <p:extLst>
              <p:ext uri="{D42A27DB-BD31-4B8C-83A1-F6EECF244321}">
                <p14:modId xmlns:p14="http://schemas.microsoft.com/office/powerpoint/2010/main" val="3266069504"/>
              </p:ext>
            </p:extLst>
          </p:nvPr>
        </p:nvGraphicFramePr>
        <p:xfrm>
          <a:off x="0" y="0"/>
          <a:ext cx="12190680" cy="154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37" name="Picture 4" descr="A picture containing sitting, table&#10;&#10;Description automatically generated"/>
          <p:cNvPicPr/>
          <p:nvPr/>
        </p:nvPicPr>
        <p:blipFill>
          <a:blip r:embed="rId6"/>
          <a:stretch/>
        </p:blipFill>
        <p:spPr>
          <a:xfrm>
            <a:off x="0" y="2652120"/>
            <a:ext cx="12190680" cy="303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5" descr=""/>
          <p:cNvPicPr/>
          <p:nvPr/>
        </p:nvPicPr>
        <p:blipFill>
          <a:blip r:embed="rId1"/>
          <a:stretch/>
        </p:blipFill>
        <p:spPr>
          <a:xfrm>
            <a:off x="0" y="1132560"/>
            <a:ext cx="12190680" cy="459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7511040" y="2733480"/>
            <a:ext cx="3656160" cy="13240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Peter is happy!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0" name="Picture 2" descr="selective focus photo of man wearing black suit jacket holding flower bouquet"/>
          <p:cNvPicPr/>
          <p:nvPr/>
        </p:nvPicPr>
        <p:blipFill>
          <a:blip r:embed="rId1"/>
          <a:stretch/>
        </p:blipFill>
        <p:spPr>
          <a:xfrm>
            <a:off x="1521000" y="-32760"/>
            <a:ext cx="4573800" cy="685656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4256280" y="132120"/>
            <a:ext cx="4429080" cy="1760400"/>
          </a:xfrm>
          <a:prstGeom prst="wedgeEllipseCallout">
            <a:avLst>
              <a:gd name="adj1" fmla="val -41543"/>
              <a:gd name="adj2" fmla="val 59411"/>
            </a:avLst>
          </a:prstGeom>
          <a:solidFill>
            <a:srgbClr val="ffffff"/>
          </a:solidFill>
          <a:ln>
            <a:solidFill>
              <a:srgbClr val="12762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Now my friends can classify these flowers just by calling the FlowerClassification API with the measurements! :D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did we learn?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 main steps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Training</a:t>
            </a:r>
            <a:endParaRPr b="0" lang="en-US" sz="24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Input: Labeled dataset</a:t>
            </a:r>
            <a:endParaRPr b="0" lang="en-US" sz="20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Output: Trained model</a:t>
            </a:r>
            <a:endParaRPr b="0" lang="en-US" sz="20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Prediction</a:t>
            </a:r>
            <a:endParaRPr b="0" lang="en-US" sz="24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Input: Trained model + unlabeled data</a:t>
            </a:r>
            <a:endParaRPr b="0" lang="en-US" sz="20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Output: Prediction -&gt; in this case, of type “classification”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use Deeplearning4j to train a model, export it, load it and perform a prediction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Machine Learning Approaches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Supervised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Classification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Regression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Unsupervised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Reinforcement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4757040" y="6492960"/>
            <a:ext cx="82065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Wikipedia, Machine Learning.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https://en.wikipedia.org/wiki/Machine_learning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, retrieved 08.2020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Agenda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Machine Learning 101 + deeplearning4j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Deeplearning4j integrations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Hands on examples: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Image classification – Approach and code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Sentiment analysis – Approach and code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Machine Learning Approaches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Supervised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Classification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Regression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Unsupervised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Reinforcement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 flipH="1" flipV="1">
            <a:off x="4571640" y="2377440"/>
            <a:ext cx="3528360" cy="102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4"/>
          <p:cNvSpPr/>
          <p:nvPr/>
        </p:nvSpPr>
        <p:spPr>
          <a:xfrm flipH="1">
            <a:off x="4663440" y="3403440"/>
            <a:ext cx="343440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5"/>
          <p:cNvSpPr/>
          <p:nvPr/>
        </p:nvSpPr>
        <p:spPr>
          <a:xfrm flipH="1">
            <a:off x="5669280" y="3403440"/>
            <a:ext cx="2428560" cy="116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2" name="Picture 2" descr=""/>
          <p:cNvPicPr/>
          <p:nvPr/>
        </p:nvPicPr>
        <p:blipFill>
          <a:blip r:embed="rId1"/>
          <a:stretch/>
        </p:blipFill>
        <p:spPr>
          <a:xfrm>
            <a:off x="8100360" y="2622600"/>
            <a:ext cx="3808440" cy="156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Machine Learning Algorithms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Examples: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Support Vector Machines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Linear regression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Logistic regression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Naive Bayes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Linear discriminant analysis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Decision trees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Neural Networks (Multilayer perceptron)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 flipH="1">
            <a:off x="7031880" y="3537360"/>
            <a:ext cx="1001160" cy="112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6" name="Picture 2" descr=""/>
          <p:cNvPicPr/>
          <p:nvPr/>
        </p:nvPicPr>
        <p:blipFill>
          <a:blip r:embed="rId1"/>
          <a:stretch/>
        </p:blipFill>
        <p:spPr>
          <a:xfrm>
            <a:off x="8100360" y="2622600"/>
            <a:ext cx="3808440" cy="1560600"/>
          </a:xfrm>
          <a:prstGeom prst="rect">
            <a:avLst/>
          </a:prstGeom>
          <a:ln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5394960" y="6492240"/>
            <a:ext cx="82065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Wikipedia, Machine Learning. </a:t>
            </a:r>
            <a:r>
              <a:rPr b="0" lang="en-GB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https://en.wikipedia.org/wiki/Machine_learning</a:t>
            </a:r>
            <a:r>
              <a:rPr b="0" lang="en-GB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9" name="Picture 4" descr=""/>
          <p:cNvPicPr/>
          <p:nvPr/>
        </p:nvPicPr>
        <p:blipFill>
          <a:blip r:embed="rId1"/>
          <a:stretch/>
        </p:blipFill>
        <p:spPr>
          <a:xfrm>
            <a:off x="7634520" y="1415880"/>
            <a:ext cx="3115800" cy="1656720"/>
          </a:xfrm>
          <a:prstGeom prst="rect">
            <a:avLst/>
          </a:prstGeom>
          <a:ln>
            <a:noFill/>
          </a:ln>
        </p:spPr>
      </p:pic>
      <p:pic>
        <p:nvPicPr>
          <p:cNvPr id="260" name="Picture 6" descr="hadoop-logo"/>
          <p:cNvPicPr/>
          <p:nvPr/>
        </p:nvPicPr>
        <p:blipFill>
          <a:blip r:embed="rId2"/>
          <a:stretch/>
        </p:blipFill>
        <p:spPr>
          <a:xfrm>
            <a:off x="7634520" y="3783960"/>
            <a:ext cx="3567240" cy="900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38080" y="3167280"/>
            <a:ext cx="40734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Distributed training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3" name="Picture 2" descr=""/>
          <p:cNvPicPr/>
          <p:nvPr/>
        </p:nvPicPr>
        <p:blipFill>
          <a:blip r:embed="rId1"/>
          <a:stretch/>
        </p:blipFill>
        <p:spPr>
          <a:xfrm>
            <a:off x="5942520" y="3840480"/>
            <a:ext cx="4524480" cy="1310760"/>
          </a:xfrm>
          <a:prstGeom prst="rect">
            <a:avLst/>
          </a:prstGeom>
          <a:ln>
            <a:noFill/>
          </a:ln>
        </p:spPr>
      </p:pic>
      <p:pic>
        <p:nvPicPr>
          <p:cNvPr id="264" name="Picture 8" descr=""/>
          <p:cNvPicPr/>
          <p:nvPr/>
        </p:nvPicPr>
        <p:blipFill>
          <a:blip r:embed="rId2"/>
          <a:stretch/>
        </p:blipFill>
        <p:spPr>
          <a:xfrm>
            <a:off x="6983280" y="1690560"/>
            <a:ext cx="3115800" cy="1887480"/>
          </a:xfrm>
          <a:prstGeom prst="rect">
            <a:avLst/>
          </a:prstGeom>
          <a:ln>
            <a:noFill/>
          </a:ln>
        </p:spPr>
      </p:pic>
      <p:sp>
        <p:nvSpPr>
          <p:cNvPr id="265" name="CustomShape 2"/>
          <p:cNvSpPr/>
          <p:nvPr/>
        </p:nvSpPr>
        <p:spPr>
          <a:xfrm>
            <a:off x="838080" y="2373480"/>
            <a:ext cx="40734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Parallel training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838080" y="4235400"/>
            <a:ext cx="40734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Import models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8" name="Picture 2" descr=""/>
          <p:cNvPicPr/>
          <p:nvPr/>
        </p:nvPicPr>
        <p:blipFill>
          <a:blip r:embed="rId1"/>
          <a:stretch/>
        </p:blipFill>
        <p:spPr>
          <a:xfrm>
            <a:off x="3832920" y="1961640"/>
            <a:ext cx="4524480" cy="131076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6492240" y="6492240"/>
            <a:ext cx="5666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Keras description, Keras,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https://en.wikipedia.org/wiki/Keras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838080" y="3986280"/>
            <a:ext cx="112914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Keras is an open-source neural-network library written in Python. It is capable of running on top of TensorFlow, Microsoft Cognitive Toolkit, R, Theano, or PlaidML.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838080" y="365040"/>
            <a:ext cx="4106160" cy="96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One step back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2" name="Picture 4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4945680" y="0"/>
            <a:ext cx="724500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709200" y="3167280"/>
            <a:ext cx="40734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Decoupled in time!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74" name="Picture 11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5261400" y="0"/>
            <a:ext cx="692928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raphic 3" descr=""/>
          <p:cNvPicPr/>
          <p:nvPr/>
        </p:nvPicPr>
        <p:blipFill>
          <a:blip r:embed="rId1"/>
          <a:stretch/>
        </p:blipFill>
        <p:spPr>
          <a:xfrm>
            <a:off x="3413520" y="265680"/>
            <a:ext cx="1115640" cy="2041920"/>
          </a:xfrm>
          <a:prstGeom prst="rect">
            <a:avLst/>
          </a:prstGeom>
          <a:ln>
            <a:noFill/>
          </a:ln>
        </p:spPr>
      </p:pic>
      <p:pic>
        <p:nvPicPr>
          <p:cNvPr id="276" name="Graphic 4" descr=""/>
          <p:cNvPicPr/>
          <p:nvPr/>
        </p:nvPicPr>
        <p:blipFill>
          <a:blip r:embed="rId2"/>
          <a:stretch/>
        </p:blipFill>
        <p:spPr>
          <a:xfrm>
            <a:off x="3413520" y="4566240"/>
            <a:ext cx="1115640" cy="204192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0" y="6346080"/>
            <a:ext cx="24937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* JVM Language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8" name="Picture 2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5449320" y="0"/>
            <a:ext cx="692928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6978240" y="2148480"/>
            <a:ext cx="5062320" cy="1467000"/>
          </a:xfrm>
          <a:prstGeom prst="rect">
            <a:avLst/>
          </a:prstGeom>
          <a:ln>
            <a:noFill/>
          </a:ln>
        </p:spPr>
      </p:pic>
      <p:pic>
        <p:nvPicPr>
          <p:cNvPr id="280" name="Picture 2" descr=""/>
          <p:cNvPicPr/>
          <p:nvPr/>
        </p:nvPicPr>
        <p:blipFill>
          <a:blip r:embed="rId2"/>
          <a:stretch/>
        </p:blipFill>
        <p:spPr>
          <a:xfrm>
            <a:off x="838080" y="1985760"/>
            <a:ext cx="4374360" cy="1792440"/>
          </a:xfrm>
          <a:prstGeom prst="rect">
            <a:avLst/>
          </a:prstGeom>
          <a:ln>
            <a:noFill/>
          </a:ln>
        </p:spPr>
      </p:pic>
      <p:sp>
        <p:nvSpPr>
          <p:cNvPr id="281" name="CustomShape 1"/>
          <p:cNvSpPr/>
          <p:nvPr/>
        </p:nvSpPr>
        <p:spPr>
          <a:xfrm>
            <a:off x="5793480" y="2528640"/>
            <a:ext cx="6048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793040" y="3986640"/>
            <a:ext cx="26056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Flexibility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raphic 7" descr=""/>
          <p:cNvPicPr/>
          <p:nvPr/>
        </p:nvPicPr>
        <p:blipFill>
          <a:blip r:embed="rId1"/>
          <a:stretch/>
        </p:blipFill>
        <p:spPr>
          <a:xfrm>
            <a:off x="1649520" y="4558320"/>
            <a:ext cx="1115640" cy="2041920"/>
          </a:xfrm>
          <a:prstGeom prst="rect">
            <a:avLst/>
          </a:prstGeom>
          <a:ln>
            <a:noFill/>
          </a:ln>
        </p:spPr>
      </p:pic>
      <p:pic>
        <p:nvPicPr>
          <p:cNvPr id="285" name="Graphic 8" descr=""/>
          <p:cNvPicPr/>
          <p:nvPr/>
        </p:nvPicPr>
        <p:blipFill>
          <a:blip r:embed="rId2"/>
          <a:stretch/>
        </p:blipFill>
        <p:spPr>
          <a:xfrm>
            <a:off x="501840" y="928080"/>
            <a:ext cx="3411360" cy="1001160"/>
          </a:xfrm>
          <a:prstGeom prst="rect">
            <a:avLst/>
          </a:prstGeom>
          <a:ln>
            <a:noFill/>
          </a:ln>
        </p:spPr>
      </p:pic>
      <p:pic>
        <p:nvPicPr>
          <p:cNvPr id="286" name="Picture 10" descr="A screenshot of a cell phone&#10;&#10;Description automatically generated"/>
          <p:cNvPicPr/>
          <p:nvPr/>
        </p:nvPicPr>
        <p:blipFill>
          <a:blip r:embed="rId3"/>
          <a:stretch/>
        </p:blipFill>
        <p:spPr>
          <a:xfrm>
            <a:off x="4013280" y="0"/>
            <a:ext cx="817740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is Machine Learning?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Machine Learning is the study of computer algorithms that improve automatically through experience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536120" y="6492960"/>
            <a:ext cx="10654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Mitchell, T. (1997), Machine Learning.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http://www.cs.cmu.edu/~tom/mlbook.html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 integrations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8" name="Picture 2" descr=""/>
          <p:cNvPicPr/>
          <p:nvPr/>
        </p:nvPicPr>
        <p:blipFill>
          <a:blip r:embed="rId1"/>
          <a:stretch/>
        </p:blipFill>
        <p:spPr>
          <a:xfrm>
            <a:off x="6552360" y="3532680"/>
            <a:ext cx="3281040" cy="950400"/>
          </a:xfrm>
          <a:prstGeom prst="rect">
            <a:avLst/>
          </a:prstGeom>
          <a:ln>
            <a:noFill/>
          </a:ln>
        </p:spPr>
      </p:pic>
      <p:pic>
        <p:nvPicPr>
          <p:cNvPr id="289" name="Picture 2" descr=""/>
          <p:cNvPicPr/>
          <p:nvPr/>
        </p:nvPicPr>
        <p:blipFill>
          <a:blip r:embed="rId2"/>
          <a:stretch/>
        </p:blipFill>
        <p:spPr>
          <a:xfrm>
            <a:off x="2778120" y="3429000"/>
            <a:ext cx="2826360" cy="1158120"/>
          </a:xfrm>
          <a:prstGeom prst="rect">
            <a:avLst/>
          </a:prstGeom>
          <a:ln>
            <a:noFill/>
          </a:ln>
        </p:spPr>
      </p:pic>
      <p:sp>
        <p:nvSpPr>
          <p:cNvPr id="290" name="CustomShape 2"/>
          <p:cNvSpPr/>
          <p:nvPr/>
        </p:nvSpPr>
        <p:spPr>
          <a:xfrm>
            <a:off x="5714640" y="3654720"/>
            <a:ext cx="6048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+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4714200" y="4720320"/>
            <a:ext cx="26056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=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Flexibility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-353160" y="2056320"/>
            <a:ext cx="83660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Enables the integration of people with different technical profiles</a:t>
            </a:r>
            <a:endParaRPr b="0" lang="en-US" sz="18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Opens the door to more pretrained models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Image Classification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Approach: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Deeplearning4j’s Model Zoo</a:t>
            </a:r>
            <a:endParaRPr b="0" lang="en-US" sz="24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OpenCV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91440" y="1833480"/>
            <a:ext cx="3767400" cy="31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  <a:ea typeface="DejaVu Sans"/>
              </a:rPr>
              <a:t>Deeplearning4j’s Model Zoo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6" name="Picture 3" descr=""/>
          <p:cNvPicPr/>
          <p:nvPr/>
        </p:nvPicPr>
        <p:blipFill>
          <a:blip r:embed="rId1"/>
          <a:stretch/>
        </p:blipFill>
        <p:spPr>
          <a:xfrm>
            <a:off x="3860280" y="0"/>
            <a:ext cx="833004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1440" y="0"/>
            <a:ext cx="12187440" cy="6856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 descr=""/>
          <p:cNvPicPr/>
          <p:nvPr/>
        </p:nvPicPr>
        <p:blipFill>
          <a:blip r:embed="rId1"/>
          <a:srcRect l="3905" t="0" r="1855" b="0"/>
          <a:stretch/>
        </p:blipFill>
        <p:spPr>
          <a:xfrm>
            <a:off x="0" y="1440"/>
            <a:ext cx="12190680" cy="68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2" descr=""/>
          <p:cNvPicPr/>
          <p:nvPr/>
        </p:nvPicPr>
        <p:blipFill>
          <a:blip r:embed="rId1"/>
          <a:stretch/>
        </p:blipFill>
        <p:spPr>
          <a:xfrm>
            <a:off x="1348560" y="-319680"/>
            <a:ext cx="9493560" cy="801468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3657600" y="6493680"/>
            <a:ext cx="8937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Yolo Example , </a:t>
            </a: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https://pjreddie.com/media/image/Screen_Shot_2018-03-24_at_10.48.42_PM.png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Table 1"/>
          <p:cNvGraphicFramePr/>
          <p:nvPr/>
        </p:nvGraphicFramePr>
        <p:xfrm>
          <a:off x="145440" y="1293480"/>
          <a:ext cx="11747880" cy="4977720"/>
        </p:xfrm>
        <a:graphic>
          <a:graphicData uri="http://schemas.openxmlformats.org/drawingml/2006/table">
            <a:tbl>
              <a:tblPr/>
              <a:tblGrid>
                <a:gridCol w="1778760"/>
                <a:gridCol w="1600920"/>
                <a:gridCol w="1378440"/>
                <a:gridCol w="1678680"/>
                <a:gridCol w="1260000"/>
                <a:gridCol w="1304280"/>
                <a:gridCol w="1323000"/>
                <a:gridCol w="1424160"/>
              </a:tblGrid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person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fire hydrant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elephant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skis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wine glass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broccoli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diningtable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toaster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bicycle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stop sign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snowboard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cup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carrot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toilet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sink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parking meter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zebra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sports ball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fork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hot dog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tvmonitor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refrigerator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motorbike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bench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giraffe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kite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knife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pizza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laptop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book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aeroplane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bird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backpack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baseball bat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spoon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donut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mouse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clock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umbrella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baseball glove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bowl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cake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remote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vase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92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train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handbag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skateboard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banana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chair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keyboard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scissors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truck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horse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tie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surfboard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apple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sofa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cell phone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teddy bear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boat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sheep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suitcase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tennis racket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sandwich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pottedplant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microwave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hair drier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94200"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traffic light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cow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frisbee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bottle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orange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bed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oven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toothbrush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302" name="CustomShape 2"/>
          <p:cNvSpPr/>
          <p:nvPr/>
        </p:nvSpPr>
        <p:spPr>
          <a:xfrm>
            <a:off x="221760" y="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YOLOv2 Available Labels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21"/>
          <p:cNvGraphicFramePr/>
          <p:nvPr>
            <p:extLst>
              <p:ext uri="{D42A27DB-BD31-4B8C-83A1-F6EECF244321}">
                <p14:modId xmlns:p14="http://schemas.microsoft.com/office/powerpoint/2010/main" val="3811851618"/>
              </p:ext>
            </p:extLst>
          </p:nvPr>
        </p:nvGraphicFramePr>
        <p:xfrm>
          <a:off x="68400" y="2551680"/>
          <a:ext cx="12039480" cy="1752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03" name="Picture 2" descr=""/>
          <p:cNvPicPr/>
          <p:nvPr/>
        </p:nvPicPr>
        <p:blipFill>
          <a:blip r:embed="rId6"/>
          <a:stretch/>
        </p:blipFill>
        <p:spPr>
          <a:xfrm>
            <a:off x="6976440" y="2991240"/>
            <a:ext cx="1648080" cy="874440"/>
          </a:xfrm>
          <a:prstGeom prst="rect">
            <a:avLst/>
          </a:prstGeom>
          <a:ln>
            <a:noFill/>
          </a:ln>
        </p:spPr>
      </p:pic>
      <p:sp>
        <p:nvSpPr>
          <p:cNvPr id="304" name="CustomShape 1"/>
          <p:cNvSpPr/>
          <p:nvPr/>
        </p:nvSpPr>
        <p:spPr>
          <a:xfrm>
            <a:off x="221760" y="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Steps overview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Yolo2ImageClassifier -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6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8280" cy="469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1229040" y="9720"/>
            <a:ext cx="979488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6" descr="A motorcycle is parked on the side of a mountain&#10;&#10;Description automatically generated"/>
          <p:cNvPicPr/>
          <p:nvPr/>
        </p:nvPicPr>
        <p:blipFill>
          <a:blip r:embed="rId1"/>
          <a:stretch/>
        </p:blipFill>
        <p:spPr>
          <a:xfrm>
            <a:off x="947520" y="0"/>
            <a:ext cx="10296000" cy="6856560"/>
          </a:xfrm>
          <a:prstGeom prst="rect">
            <a:avLst/>
          </a:prstGeom>
          <a:ln>
            <a:noFill/>
          </a:ln>
        </p:spPr>
      </p:pic>
      <p:sp>
        <p:nvSpPr>
          <p:cNvPr id="309" name="CustomShape 1"/>
          <p:cNvSpPr/>
          <p:nvPr/>
        </p:nvSpPr>
        <p:spPr>
          <a:xfrm>
            <a:off x="6583680" y="6507000"/>
            <a:ext cx="492336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is Machine Learning?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838080" y="4649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Content Placeholder 5" descr="A close up of a logo&#10;&#10;Description automatically generated"/>
          <p:cNvPicPr/>
          <p:nvPr/>
        </p:nvPicPr>
        <p:blipFill>
          <a:blip r:embed="rId1"/>
          <a:stretch/>
        </p:blipFill>
        <p:spPr>
          <a:xfrm>
            <a:off x="3454560" y="1333440"/>
            <a:ext cx="5698440" cy="540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2" descr="A brown bear walking across a grass covered field&#10;&#10;Description automatically generated"/>
          <p:cNvPicPr/>
          <p:nvPr/>
        </p:nvPicPr>
        <p:blipFill>
          <a:blip r:embed="rId1"/>
          <a:stretch/>
        </p:blipFill>
        <p:spPr>
          <a:xfrm>
            <a:off x="952560" y="0"/>
            <a:ext cx="10285560" cy="685656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6583680" y="6507000"/>
            <a:ext cx="492336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2" descr="A colorful bird perched on top of a parrot&#10;&#10;Description automatically generated"/>
          <p:cNvPicPr/>
          <p:nvPr/>
        </p:nvPicPr>
        <p:blipFill>
          <a:blip r:embed="rId1"/>
          <a:stretch/>
        </p:blipFill>
        <p:spPr>
          <a:xfrm>
            <a:off x="949680" y="0"/>
            <a:ext cx="10291320" cy="6856560"/>
          </a:xfrm>
          <a:prstGeom prst="rect">
            <a:avLst/>
          </a:prstGeom>
          <a:ln>
            <a:noFill/>
          </a:ln>
        </p:spPr>
      </p:pic>
      <p:sp>
        <p:nvSpPr>
          <p:cNvPr id="313" name="CustomShape 1"/>
          <p:cNvSpPr/>
          <p:nvPr/>
        </p:nvSpPr>
        <p:spPr>
          <a:xfrm>
            <a:off x="6688800" y="91440"/>
            <a:ext cx="492336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2" descr="A person standing on a rock&#10;&#10;Description automatically generated"/>
          <p:cNvPicPr/>
          <p:nvPr/>
        </p:nvPicPr>
        <p:blipFill>
          <a:blip r:embed="rId1"/>
          <a:stretch/>
        </p:blipFill>
        <p:spPr>
          <a:xfrm>
            <a:off x="952560" y="0"/>
            <a:ext cx="10285560" cy="6856560"/>
          </a:xfrm>
          <a:prstGeom prst="rect">
            <a:avLst/>
          </a:prstGeom>
          <a:ln>
            <a:noFill/>
          </a:ln>
        </p:spPr>
      </p:pic>
      <p:sp>
        <p:nvSpPr>
          <p:cNvPr id="315" name="CustomShape 1"/>
          <p:cNvSpPr/>
          <p:nvPr/>
        </p:nvSpPr>
        <p:spPr>
          <a:xfrm>
            <a:off x="6492240" y="69480"/>
            <a:ext cx="49698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2" descr="A picture containing outdoor, road, building, street&#10;&#10;Description automatically generated"/>
          <p:cNvPicPr/>
          <p:nvPr/>
        </p:nvPicPr>
        <p:blipFill>
          <a:blip r:embed="rId1"/>
          <a:stretch/>
        </p:blipFill>
        <p:spPr>
          <a:xfrm>
            <a:off x="941040" y="0"/>
            <a:ext cx="10308600" cy="685656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6583680" y="6507000"/>
            <a:ext cx="4923360" cy="2721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Image source: unsplash.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2" descr="A picture containing grass, outdoor, field, looking&#10;&#10;Description automatically generated"/>
          <p:cNvPicPr/>
          <p:nvPr/>
        </p:nvPicPr>
        <p:blipFill>
          <a:blip r:embed="rId1"/>
          <a:stretch/>
        </p:blipFill>
        <p:spPr>
          <a:xfrm>
            <a:off x="4004640" y="1793520"/>
            <a:ext cx="4242240" cy="2821680"/>
          </a:xfrm>
          <a:prstGeom prst="rect">
            <a:avLst/>
          </a:prstGeom>
          <a:ln>
            <a:noFill/>
          </a:ln>
        </p:spPr>
      </p:pic>
      <p:sp>
        <p:nvSpPr>
          <p:cNvPr id="319" name="CustomShape 1"/>
          <p:cNvSpPr/>
          <p:nvPr/>
        </p:nvSpPr>
        <p:spPr>
          <a:xfrm>
            <a:off x="4754880" y="6460920"/>
            <a:ext cx="74358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Deeplearning4j Animal Classification Dataset. Annotated by myself using yolo2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572000" y="6460920"/>
            <a:ext cx="76186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source: Deeplearning4j Animal Classification Dataset. Annotated by myself using yolo2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21" name="Picture 2" descr="A picture containing outdoor, dog, bear, snow&#10;&#10;Description automatically generated"/>
          <p:cNvPicPr/>
          <p:nvPr/>
        </p:nvPicPr>
        <p:blipFill>
          <a:blip r:embed="rId1"/>
          <a:stretch/>
        </p:blipFill>
        <p:spPr>
          <a:xfrm>
            <a:off x="3798720" y="1563120"/>
            <a:ext cx="4593240" cy="373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Sentiment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Approach:</a:t>
            </a:r>
            <a:endParaRPr b="0" lang="en-US" sz="28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Take an example and modify it</a:t>
            </a:r>
            <a:endParaRPr b="0" lang="en-US" sz="2400" spc="-1" strike="noStrike">
              <a:latin typeface="Arial"/>
            </a:endParaRPr>
          </a:p>
          <a:p>
            <a:pPr lvl="2" marL="11430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deeplearning4j.examples - ImdbReviewClassificationCNN.java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Get a new dataset from </a:t>
            </a:r>
            <a:r>
              <a:rPr b="0" lang="en-GB" sz="2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https://www.kaggle.com/kazanova/sentiment140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1440" y="0"/>
            <a:ext cx="12187440" cy="6856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5" name="Picture 3" descr=""/>
          <p:cNvPicPr/>
          <p:nvPr/>
        </p:nvPicPr>
        <p:blipFill>
          <a:blip r:embed="rId1"/>
          <a:stretch/>
        </p:blipFill>
        <p:spPr>
          <a:xfrm>
            <a:off x="0" y="1440"/>
            <a:ext cx="12190680" cy="68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440" y="0"/>
            <a:ext cx="12187440" cy="6856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7" name="Content Placeholder 3" descr=""/>
          <p:cNvPicPr/>
          <p:nvPr/>
        </p:nvPicPr>
        <p:blipFill>
          <a:blip r:embed="rId1"/>
          <a:stretch/>
        </p:blipFill>
        <p:spPr>
          <a:xfrm>
            <a:off x="0" y="1440"/>
            <a:ext cx="12190680" cy="685512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18360" y="1662480"/>
            <a:ext cx="248040" cy="33120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3"/>
          <p:cNvSpPr/>
          <p:nvPr/>
        </p:nvSpPr>
        <p:spPr>
          <a:xfrm>
            <a:off x="1667160" y="1662480"/>
            <a:ext cx="248040" cy="33120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4"/>
          <p:cNvSpPr/>
          <p:nvPr/>
        </p:nvSpPr>
        <p:spPr>
          <a:xfrm flipH="1" flipV="1">
            <a:off x="264960" y="1993680"/>
            <a:ext cx="682200" cy="120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5"/>
          <p:cNvSpPr/>
          <p:nvPr/>
        </p:nvSpPr>
        <p:spPr>
          <a:xfrm flipV="1">
            <a:off x="967680" y="1992240"/>
            <a:ext cx="698040" cy="120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Overview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22" name="Diagram22"/>
          <p:cNvGraphicFramePr/>
          <p:nvPr>
            <p:extLst>
              <p:ext uri="{D42A27DB-BD31-4B8C-83A1-F6EECF244321}">
                <p14:modId xmlns:p14="http://schemas.microsoft.com/office/powerpoint/2010/main" val="1015045939"/>
              </p:ext>
            </p:extLst>
          </p:nvPr>
        </p:nvGraphicFramePr>
        <p:xfrm>
          <a:off x="838080" y="2249280"/>
          <a:ext cx="10514160" cy="132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3" name="Diagram23"/>
          <p:cNvGraphicFramePr/>
          <p:nvPr>
            <p:extLst>
              <p:ext uri="{D42A27DB-BD31-4B8C-83A1-F6EECF244321}">
                <p14:modId xmlns:p14="http://schemas.microsoft.com/office/powerpoint/2010/main" val="3868800726"/>
              </p:ext>
            </p:extLst>
          </p:nvPr>
        </p:nvGraphicFramePr>
        <p:xfrm>
          <a:off x="838080" y="4133520"/>
          <a:ext cx="10514160" cy="132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What is Deeplearning4j?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838080" y="1825560"/>
            <a:ext cx="5501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Open-source deep-learning library written for Java and Scala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51" name="Picture 2" descr=""/>
          <p:cNvPicPr/>
          <p:nvPr/>
        </p:nvPicPr>
        <p:blipFill>
          <a:blip r:embed="rId1"/>
          <a:stretch/>
        </p:blipFill>
        <p:spPr>
          <a:xfrm>
            <a:off x="7157160" y="3220200"/>
            <a:ext cx="3808440" cy="156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600840" y="1907280"/>
            <a:ext cx="10962720" cy="48445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Goal: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Transform the words into vectors (numbers) that the model can understand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Word2Vec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Two-layer neural network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Input: a corpus of text 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Output: a vector space</a:t>
            </a:r>
            <a:endParaRPr b="0" lang="en-US" sz="2400" spc="-1" strike="noStrike"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Each unique word in the corpus is assigned a corresponding vector in the space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Vectorizing words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6280920" y="6492960"/>
            <a:ext cx="82065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Source: </a:t>
            </a:r>
            <a:r>
              <a:rPr b="0" lang="de-DE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Wikipedia, Word2vec, </a:t>
            </a:r>
            <a:r>
              <a:rPr b="0" lang="de-DE" sz="1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https://en.wikipedia.org/wiki/Word2vec</a:t>
            </a:r>
            <a:r>
              <a:rPr b="0" lang="de-DE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Vectorizing words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3094920" y="2583360"/>
            <a:ext cx="1019880" cy="982800"/>
          </a:xfrm>
          <a:prstGeom prst="rect">
            <a:avLst/>
          </a:prstGeom>
          <a:ln>
            <a:noFill/>
          </a:ln>
        </p:spPr>
      </p:pic>
      <p:sp>
        <p:nvSpPr>
          <p:cNvPr id="338" name="TextShape 2"/>
          <p:cNvSpPr txBox="1"/>
          <p:nvPr/>
        </p:nvSpPr>
        <p:spPr>
          <a:xfrm>
            <a:off x="2976840" y="3657600"/>
            <a:ext cx="1229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Word2Vec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8046720" y="2560320"/>
            <a:ext cx="1019880" cy="982800"/>
          </a:xfrm>
          <a:prstGeom prst="rect">
            <a:avLst/>
          </a:prstGeom>
          <a:ln>
            <a:noFill/>
          </a:ln>
        </p:spPr>
      </p:pic>
      <p:sp>
        <p:nvSpPr>
          <p:cNvPr id="340" name="TextShape 3"/>
          <p:cNvSpPr txBox="1"/>
          <p:nvPr/>
        </p:nvSpPr>
        <p:spPr>
          <a:xfrm>
            <a:off x="7612920" y="3603960"/>
            <a:ext cx="2171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Sentiment </a:t>
            </a:r>
            <a:r>
              <a:rPr b="0" lang="en-US" sz="1800" spc="-1" strike="noStrike">
                <a:latin typeface="Arial"/>
              </a:rPr>
              <a:t>Analysis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1" name="TextShape 4"/>
          <p:cNvSpPr txBox="1"/>
          <p:nvPr/>
        </p:nvSpPr>
        <p:spPr>
          <a:xfrm>
            <a:off x="274320" y="2834640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latin typeface="Arial"/>
              </a:rPr>
              <a:t>The talks at </a:t>
            </a:r>
            <a:r>
              <a:rPr b="0" lang="en-US" sz="1600" spc="-1" strike="noStrike">
                <a:latin typeface="Arial"/>
              </a:rPr>
              <a:t>Devoxx Poland are </a:t>
            </a:r>
            <a:r>
              <a:rPr b="0" lang="en-US" sz="1600" spc="-1" strike="noStrike">
                <a:latin typeface="Arial"/>
              </a:rPr>
              <a:t>awesome!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2" name="TextShape 5"/>
          <p:cNvSpPr txBox="1"/>
          <p:nvPr/>
        </p:nvSpPr>
        <p:spPr>
          <a:xfrm>
            <a:off x="4663440" y="2834640"/>
            <a:ext cx="256032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latin typeface="Arial"/>
              </a:rPr>
              <a:t>[numbers representing the words of the sentence]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3" name="TextShape 6"/>
          <p:cNvSpPr txBox="1"/>
          <p:nvPr/>
        </p:nvSpPr>
        <p:spPr>
          <a:xfrm>
            <a:off x="9875520" y="2926080"/>
            <a:ext cx="256032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Sentiment: </a:t>
            </a:r>
            <a:r>
              <a:rPr b="0" lang="en-US" sz="1800" spc="-1" strike="noStrike">
                <a:latin typeface="Arial"/>
              </a:rPr>
              <a:t>Positive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4" name="Line 7"/>
          <p:cNvSpPr/>
          <p:nvPr/>
        </p:nvSpPr>
        <p:spPr>
          <a:xfrm>
            <a:off x="2377440" y="3108960"/>
            <a:ext cx="71748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Line 8"/>
          <p:cNvSpPr/>
          <p:nvPr/>
        </p:nvSpPr>
        <p:spPr>
          <a:xfrm>
            <a:off x="4220280" y="3108960"/>
            <a:ext cx="4572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Line 9"/>
          <p:cNvSpPr/>
          <p:nvPr/>
        </p:nvSpPr>
        <p:spPr>
          <a:xfrm>
            <a:off x="7223760" y="3108960"/>
            <a:ext cx="64008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Line 10"/>
          <p:cNvSpPr/>
          <p:nvPr/>
        </p:nvSpPr>
        <p:spPr>
          <a:xfrm>
            <a:off x="9235440" y="3108960"/>
            <a:ext cx="64008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Sentiment Analysis – Most Valuable Code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9" name="Picture 2" descr="You The Real MVP Meme |  YOU THE REAL MVC | image tagged in memes,you the real mvp | made w/ Imgflip meme maker"/>
          <p:cNvPicPr/>
          <p:nvPr/>
        </p:nvPicPr>
        <p:blipFill>
          <a:blip r:embed="rId1"/>
          <a:stretch/>
        </p:blipFill>
        <p:spPr>
          <a:xfrm>
            <a:off x="1816200" y="1793880"/>
            <a:ext cx="8558280" cy="469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icture 4" descr=""/>
          <p:cNvPicPr/>
          <p:nvPr/>
        </p:nvPicPr>
        <p:blipFill>
          <a:blip r:embed="rId1"/>
          <a:stretch/>
        </p:blipFill>
        <p:spPr>
          <a:xfrm>
            <a:off x="0" y="3083040"/>
            <a:ext cx="12190680" cy="125460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635040" y="5167800"/>
            <a:ext cx="10179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This is loading a trained Word2Vec model from Google, can be downloaded </a:t>
            </a:r>
            <a:r>
              <a:rPr b="0" lang="de-DE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from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https://dl4jdata.blob.core.windows.net/resources/wordvectors/GoogleNews-vectors-negative300.bin.gz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635040" y="5814000"/>
            <a:ext cx="10179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Example to train your own word2vec model at 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SimpleExampleWord2Vec.java at </a:t>
            </a:r>
            <a:r>
              <a:rPr b="0" lang="en-GB" sz="14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https://github.com/ellerenad/deeplearning4j-playground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635040" y="1423800"/>
            <a:ext cx="101793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Goal: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Transform the words into vectors (numbers) that the model can understand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24" name="Diagram24"/>
          <p:cNvGraphicFramePr/>
          <p:nvPr>
            <p:extLst>
              <p:ext uri="{D42A27DB-BD31-4B8C-83A1-F6EECF244321}">
                <p14:modId xmlns:p14="http://schemas.microsoft.com/office/powerpoint/2010/main" val="3092583062"/>
              </p:ext>
            </p:extLst>
          </p:nvPr>
        </p:nvGraphicFramePr>
        <p:xfrm>
          <a:off x="0" y="-5040"/>
          <a:ext cx="12190680" cy="101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7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664920" y="853920"/>
            <a:ext cx="10860840" cy="5887080"/>
          </a:xfrm>
          <a:prstGeom prst="rect">
            <a:avLst/>
          </a:prstGeom>
          <a:ln>
            <a:noFill/>
          </a:ln>
        </p:spPr>
      </p:pic>
      <p:graphicFrame>
        <p:nvGraphicFramePr>
          <p:cNvPr id="25" name="Diagram25"/>
          <p:cNvGraphicFramePr/>
          <p:nvPr>
            <p:extLst>
              <p:ext uri="{D42A27DB-BD31-4B8C-83A1-F6EECF244321}">
                <p14:modId xmlns:p14="http://schemas.microsoft.com/office/powerpoint/2010/main" val="485956057"/>
              </p:ext>
            </p:extLst>
          </p:nvPr>
        </p:nvGraphicFramePr>
        <p:xfrm>
          <a:off x="0" y="-5040"/>
          <a:ext cx="12190680" cy="101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7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664920" y="853920"/>
            <a:ext cx="10860840" cy="5887080"/>
          </a:xfrm>
          <a:prstGeom prst="rect">
            <a:avLst/>
          </a:prstGeom>
          <a:ln>
            <a:noFill/>
          </a:ln>
        </p:spPr>
      </p:pic>
      <p:graphicFrame>
        <p:nvGraphicFramePr>
          <p:cNvPr id="26" name="Diagram26"/>
          <p:cNvGraphicFramePr/>
          <p:nvPr>
            <p:extLst>
              <p:ext uri="{D42A27DB-BD31-4B8C-83A1-F6EECF244321}">
                <p14:modId xmlns:p14="http://schemas.microsoft.com/office/powerpoint/2010/main" val="1097675433"/>
              </p:ext>
            </p:extLst>
          </p:nvPr>
        </p:nvGraphicFramePr>
        <p:xfrm>
          <a:off x="0" y="-5040"/>
          <a:ext cx="12190680" cy="101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6" name="Line 1"/>
          <p:cNvSpPr/>
          <p:nvPr/>
        </p:nvSpPr>
        <p:spPr>
          <a:xfrm>
            <a:off x="2081160" y="2211840"/>
            <a:ext cx="0" cy="4171320"/>
          </a:xfrm>
          <a:prstGeom prst="line">
            <a:avLst/>
          </a:prstGeom>
          <a:ln w="5724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7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664920" y="853920"/>
            <a:ext cx="10860840" cy="5887080"/>
          </a:xfrm>
          <a:prstGeom prst="rect">
            <a:avLst/>
          </a:prstGeom>
          <a:ln>
            <a:noFill/>
          </a:ln>
        </p:spPr>
      </p:pic>
      <p:graphicFrame>
        <p:nvGraphicFramePr>
          <p:cNvPr id="27" name="Diagram27"/>
          <p:cNvGraphicFramePr/>
          <p:nvPr>
            <p:extLst>
              <p:ext uri="{D42A27DB-BD31-4B8C-83A1-F6EECF244321}">
                <p14:modId xmlns:p14="http://schemas.microsoft.com/office/powerpoint/2010/main" val="1429539719"/>
              </p:ext>
            </p:extLst>
          </p:nvPr>
        </p:nvGraphicFramePr>
        <p:xfrm>
          <a:off x="0" y="-5040"/>
          <a:ext cx="12190680" cy="101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8" name="CustomShape 1"/>
          <p:cNvSpPr/>
          <p:nvPr/>
        </p:nvSpPr>
        <p:spPr>
          <a:xfrm>
            <a:off x="2856240" y="2778120"/>
            <a:ext cx="4413960" cy="7736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7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664920" y="853920"/>
            <a:ext cx="10860840" cy="5887080"/>
          </a:xfrm>
          <a:prstGeom prst="rect">
            <a:avLst/>
          </a:prstGeom>
          <a:ln>
            <a:noFill/>
          </a:ln>
        </p:spPr>
      </p:pic>
      <p:graphicFrame>
        <p:nvGraphicFramePr>
          <p:cNvPr id="28" name="Diagram28"/>
          <p:cNvGraphicFramePr/>
          <p:nvPr>
            <p:extLst>
              <p:ext uri="{D42A27DB-BD31-4B8C-83A1-F6EECF244321}">
                <p14:modId xmlns:p14="http://schemas.microsoft.com/office/powerpoint/2010/main" val="2020882071"/>
              </p:ext>
            </p:extLst>
          </p:nvPr>
        </p:nvGraphicFramePr>
        <p:xfrm>
          <a:off x="0" y="-5040"/>
          <a:ext cx="12190680" cy="101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0" name="CustomShape 1"/>
          <p:cNvSpPr/>
          <p:nvPr/>
        </p:nvSpPr>
        <p:spPr>
          <a:xfrm>
            <a:off x="2969640" y="3479760"/>
            <a:ext cx="4544280" cy="188352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7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664920" y="853920"/>
            <a:ext cx="10860840" cy="5887080"/>
          </a:xfrm>
          <a:prstGeom prst="rect">
            <a:avLst/>
          </a:prstGeom>
          <a:ln>
            <a:noFill/>
          </a:ln>
        </p:spPr>
      </p:pic>
      <p:graphicFrame>
        <p:nvGraphicFramePr>
          <p:cNvPr id="29" name="Diagram29"/>
          <p:cNvGraphicFramePr/>
          <p:nvPr>
            <p:extLst>
              <p:ext uri="{D42A27DB-BD31-4B8C-83A1-F6EECF244321}">
                <p14:modId xmlns:p14="http://schemas.microsoft.com/office/powerpoint/2010/main" val="4227542537"/>
              </p:ext>
            </p:extLst>
          </p:nvPr>
        </p:nvGraphicFramePr>
        <p:xfrm>
          <a:off x="0" y="-5040"/>
          <a:ext cx="12190680" cy="101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2" name="CustomShape 1"/>
          <p:cNvSpPr/>
          <p:nvPr/>
        </p:nvSpPr>
        <p:spPr>
          <a:xfrm>
            <a:off x="3509640" y="3657600"/>
            <a:ext cx="2132280" cy="41652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Diagram30"/>
          <p:cNvGraphicFramePr/>
          <p:nvPr>
            <p:extLst>
              <p:ext uri="{D42A27DB-BD31-4B8C-83A1-F6EECF244321}">
                <p14:modId xmlns:p14="http://schemas.microsoft.com/office/powerpoint/2010/main" val="2444548107"/>
              </p:ext>
            </p:extLst>
          </p:nvPr>
        </p:nvGraphicFramePr>
        <p:xfrm>
          <a:off x="0" y="-5040"/>
          <a:ext cx="12190680" cy="101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63" name="Picture 2" descr="A screenshot of a cell phone&#10;&#10;Description automatically generated"/>
          <p:cNvPicPr/>
          <p:nvPr/>
        </p:nvPicPr>
        <p:blipFill>
          <a:blip r:embed="rId6"/>
          <a:stretch/>
        </p:blipFill>
        <p:spPr>
          <a:xfrm>
            <a:off x="0" y="1620360"/>
            <a:ext cx="12190680" cy="4539240"/>
          </a:xfrm>
          <a:prstGeom prst="rect">
            <a:avLst/>
          </a:prstGeom>
          <a:ln>
            <a:noFill/>
          </a:ln>
        </p:spPr>
      </p:pic>
      <p:sp>
        <p:nvSpPr>
          <p:cNvPr id="364" name="CustomShape 1"/>
          <p:cNvSpPr/>
          <p:nvPr/>
        </p:nvSpPr>
        <p:spPr>
          <a:xfrm flipH="1" flipV="1">
            <a:off x="5203800" y="4874760"/>
            <a:ext cx="1742760" cy="26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2"/>
          <p:cNvSpPr/>
          <p:nvPr/>
        </p:nvSpPr>
        <p:spPr>
          <a:xfrm>
            <a:off x="5205240" y="3213360"/>
            <a:ext cx="262440" cy="13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Story time!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Iris classification AKA the “Machine Learning Hello World”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Picture 2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3526920" y="0"/>
            <a:ext cx="8663760" cy="6856560"/>
          </a:xfrm>
          <a:prstGeom prst="rect">
            <a:avLst/>
          </a:prstGeom>
          <a:ln>
            <a:noFill/>
          </a:ln>
        </p:spPr>
      </p:pic>
      <p:grpSp>
        <p:nvGrpSpPr>
          <p:cNvPr id="367" name="Group 1"/>
          <p:cNvGrpSpPr/>
          <p:nvPr/>
        </p:nvGrpSpPr>
        <p:grpSpPr>
          <a:xfrm>
            <a:off x="497520" y="2842920"/>
            <a:ext cx="2566440" cy="1170720"/>
            <a:chOff x="497520" y="2842920"/>
            <a:chExt cx="2566440" cy="1170720"/>
          </a:xfrm>
        </p:grpSpPr>
        <p:sp>
          <p:nvSpPr>
            <p:cNvPr id="368" name="CustomShape 2"/>
            <p:cNvSpPr/>
            <p:nvPr/>
          </p:nvSpPr>
          <p:spPr>
            <a:xfrm>
              <a:off x="497520" y="2842920"/>
              <a:ext cx="2566440" cy="117072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69" name="CustomShape 3"/>
            <p:cNvSpPr/>
            <p:nvPr/>
          </p:nvSpPr>
          <p:spPr>
            <a:xfrm>
              <a:off x="1011240" y="2842920"/>
              <a:ext cx="1539360" cy="1170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0120" rIns="20160" tIns="20160" bIns="20160" anchor="ctr">
              <a:noAutofit/>
            </a:bodyPr>
            <a:p>
              <a:pPr algn="ctr">
                <a:lnSpc>
                  <a:spcPct val="90000"/>
                </a:lnSpc>
                <a:spcAft>
                  <a:spcPts val="524"/>
                </a:spcAft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Configure the model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370" name="CustomShape 4"/>
          <p:cNvSpPr/>
          <p:nvPr/>
        </p:nvSpPr>
        <p:spPr>
          <a:xfrm>
            <a:off x="5312160" y="6122160"/>
            <a:ext cx="6251400" cy="41652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Vectorizing words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3094920" y="2583360"/>
            <a:ext cx="1019880" cy="982800"/>
          </a:xfrm>
          <a:prstGeom prst="rect">
            <a:avLst/>
          </a:prstGeom>
          <a:ln>
            <a:noFill/>
          </a:ln>
        </p:spPr>
      </p:pic>
      <p:sp>
        <p:nvSpPr>
          <p:cNvPr id="373" name="TextShape 2"/>
          <p:cNvSpPr txBox="1"/>
          <p:nvPr/>
        </p:nvSpPr>
        <p:spPr>
          <a:xfrm>
            <a:off x="2976840" y="3657600"/>
            <a:ext cx="1229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Word2Vec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8046720" y="2560320"/>
            <a:ext cx="1019880" cy="982800"/>
          </a:xfrm>
          <a:prstGeom prst="rect">
            <a:avLst/>
          </a:prstGeom>
          <a:ln>
            <a:noFill/>
          </a:ln>
        </p:spPr>
      </p:pic>
      <p:sp>
        <p:nvSpPr>
          <p:cNvPr id="375" name="TextShape 3"/>
          <p:cNvSpPr txBox="1"/>
          <p:nvPr/>
        </p:nvSpPr>
        <p:spPr>
          <a:xfrm>
            <a:off x="7612920" y="3603960"/>
            <a:ext cx="2171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Sentiment Analysis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TextShape 4"/>
          <p:cNvSpPr txBox="1"/>
          <p:nvPr/>
        </p:nvSpPr>
        <p:spPr>
          <a:xfrm>
            <a:off x="274320" y="2834640"/>
            <a:ext cx="2286000" cy="731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latin typeface="Arial"/>
              </a:rPr>
              <a:t>The talks at </a:t>
            </a:r>
            <a:r>
              <a:rPr b="0" lang="en-US" sz="1600" spc="-1" strike="noStrike">
                <a:latin typeface="Arial"/>
              </a:rPr>
              <a:t>Devoxx Poland are </a:t>
            </a:r>
            <a:r>
              <a:rPr b="0" lang="en-US" sz="1600" spc="-1" strike="noStrike">
                <a:latin typeface="Arial"/>
              </a:rPr>
              <a:t>awesome!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7" name="TextShape 5"/>
          <p:cNvSpPr txBox="1"/>
          <p:nvPr/>
        </p:nvSpPr>
        <p:spPr>
          <a:xfrm>
            <a:off x="4663440" y="2834640"/>
            <a:ext cx="256032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latin typeface="Arial"/>
              </a:rPr>
              <a:t>[numbers </a:t>
            </a:r>
            <a:r>
              <a:rPr b="0" lang="en-US" sz="1600" spc="-1" strike="noStrike">
                <a:latin typeface="Arial"/>
              </a:rPr>
              <a:t>representing the </a:t>
            </a:r>
            <a:r>
              <a:rPr b="0" lang="en-US" sz="1600" spc="-1" strike="noStrike">
                <a:latin typeface="Arial"/>
              </a:rPr>
              <a:t>words of the </a:t>
            </a:r>
            <a:r>
              <a:rPr b="0" lang="en-US" sz="1600" spc="-1" strike="noStrike">
                <a:latin typeface="Arial"/>
              </a:rPr>
              <a:t>sentence]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TextShape 6"/>
          <p:cNvSpPr txBox="1"/>
          <p:nvPr/>
        </p:nvSpPr>
        <p:spPr>
          <a:xfrm>
            <a:off x="9875520" y="2926080"/>
            <a:ext cx="256032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Sentiment: </a:t>
            </a:r>
            <a:r>
              <a:rPr b="0" lang="en-US" sz="1800" spc="-1" strike="noStrike">
                <a:latin typeface="Arial"/>
              </a:rPr>
              <a:t>Positive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Line 7"/>
          <p:cNvSpPr/>
          <p:nvPr/>
        </p:nvSpPr>
        <p:spPr>
          <a:xfrm>
            <a:off x="2377440" y="3108960"/>
            <a:ext cx="71748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8"/>
          <p:cNvSpPr/>
          <p:nvPr/>
        </p:nvSpPr>
        <p:spPr>
          <a:xfrm>
            <a:off x="4220280" y="3108960"/>
            <a:ext cx="45720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9"/>
          <p:cNvSpPr/>
          <p:nvPr/>
        </p:nvSpPr>
        <p:spPr>
          <a:xfrm>
            <a:off x="7223760" y="3108960"/>
            <a:ext cx="64008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10"/>
          <p:cNvSpPr/>
          <p:nvPr/>
        </p:nvSpPr>
        <p:spPr>
          <a:xfrm>
            <a:off x="9235440" y="3108960"/>
            <a:ext cx="64008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2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3526920" y="0"/>
            <a:ext cx="8663760" cy="6856560"/>
          </a:xfrm>
          <a:prstGeom prst="rect">
            <a:avLst/>
          </a:prstGeom>
          <a:ln>
            <a:noFill/>
          </a:ln>
        </p:spPr>
      </p:pic>
      <p:grpSp>
        <p:nvGrpSpPr>
          <p:cNvPr id="384" name="Group 1"/>
          <p:cNvGrpSpPr/>
          <p:nvPr/>
        </p:nvGrpSpPr>
        <p:grpSpPr>
          <a:xfrm>
            <a:off x="497520" y="2842920"/>
            <a:ext cx="2566440" cy="1170720"/>
            <a:chOff x="497520" y="2842920"/>
            <a:chExt cx="2566440" cy="1170720"/>
          </a:xfrm>
        </p:grpSpPr>
        <p:sp>
          <p:nvSpPr>
            <p:cNvPr id="385" name="CustomShape 2"/>
            <p:cNvSpPr/>
            <p:nvPr/>
          </p:nvSpPr>
          <p:spPr>
            <a:xfrm>
              <a:off x="497520" y="2842920"/>
              <a:ext cx="2566440" cy="117072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386" name="CustomShape 3"/>
            <p:cNvSpPr/>
            <p:nvPr/>
          </p:nvSpPr>
          <p:spPr>
            <a:xfrm>
              <a:off x="1011240" y="2842920"/>
              <a:ext cx="1539360" cy="1170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60120" rIns="20160" tIns="20160" bIns="20160" anchor="ctr">
              <a:noAutofit/>
            </a:bodyPr>
            <a:p>
              <a:pPr algn="ctr">
                <a:lnSpc>
                  <a:spcPct val="90000"/>
                </a:lnSpc>
                <a:spcAft>
                  <a:spcPts val="524"/>
                </a:spcAft>
                <a:tabLst>
                  <a:tab algn="l" pos="0"/>
                </a:tabLst>
              </a:pPr>
              <a:r>
                <a:rPr b="0" lang="en-US" sz="15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Configure the model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387" name="CustomShape 4"/>
          <p:cNvSpPr/>
          <p:nvPr/>
        </p:nvSpPr>
        <p:spPr>
          <a:xfrm>
            <a:off x="5329800" y="5120640"/>
            <a:ext cx="4692600" cy="91296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4730040" y="5312160"/>
            <a:ext cx="11962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3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340360"/>
            <a:ext cx="12190680" cy="4034880"/>
          </a:xfrm>
          <a:prstGeom prst="rect">
            <a:avLst/>
          </a:prstGeom>
          <a:ln>
            <a:noFill/>
          </a:ln>
        </p:spPr>
      </p:pic>
      <p:graphicFrame>
        <p:nvGraphicFramePr>
          <p:cNvPr id="31" name="Diagram31"/>
          <p:cNvGraphicFramePr/>
          <p:nvPr>
            <p:extLst>
              <p:ext uri="{D42A27DB-BD31-4B8C-83A1-F6EECF244321}">
                <p14:modId xmlns:p14="http://schemas.microsoft.com/office/powerpoint/2010/main" val="3947717844"/>
              </p:ext>
            </p:extLst>
          </p:nvPr>
        </p:nvGraphicFramePr>
        <p:xfrm>
          <a:off x="0" y="-5040"/>
          <a:ext cx="12190680" cy="101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Sentiment analysis prediction example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“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this code is driving me crazy! what was this guy thinking!? *Annotates the code* oh... it was me”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P(Negative) = 0.72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P(Positive) = 0.28</a:t>
            </a:r>
            <a:br/>
            <a:br/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Label: Negative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Problems during development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Slow feedback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Memory management</a:t>
            </a:r>
            <a:endParaRPr b="0" lang="en-US" sz="2800" spc="-1" strike="noStrike"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Loading the dataset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Sampling for faster feedback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95" name="Content Placeholder 6" descr="A picture containing drawing, food&#10;&#10;Description automatically generated"/>
          <p:cNvPicPr/>
          <p:nvPr/>
        </p:nvPicPr>
        <p:blipFill>
          <a:blip r:embed="rId1"/>
          <a:stretch/>
        </p:blipFill>
        <p:spPr>
          <a:xfrm>
            <a:off x="0" y="2423160"/>
            <a:ext cx="12179160" cy="201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Comparing results</a:t>
            </a:r>
            <a:endParaRPr b="0" lang="en-US" sz="4400" spc="-1" strike="noStrike">
              <a:latin typeface="Arial"/>
            </a:endParaRPr>
          </a:p>
        </p:txBody>
      </p:sp>
      <p:graphicFrame>
        <p:nvGraphicFramePr>
          <p:cNvPr id="397" name="Table 2"/>
          <p:cNvGraphicFramePr/>
          <p:nvPr/>
        </p:nvGraphicFramePr>
        <p:xfrm>
          <a:off x="838080" y="2911680"/>
          <a:ext cx="4149720" cy="3854880"/>
        </p:xfrm>
        <a:graphic>
          <a:graphicData uri="http://schemas.openxmlformats.org/drawingml/2006/table">
            <a:tbl>
              <a:tblPr/>
              <a:tblGrid>
                <a:gridCol w="2260800"/>
                <a:gridCol w="1889280"/>
              </a:tblGrid>
              <a:tr h="513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Accuracy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0.7472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3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Precision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0.7200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3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Recall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0.8065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3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F1 Score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0.7608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5388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93348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Execution Time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1581209 ms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1264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~26.3 min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398" name="CustomShape 3"/>
          <p:cNvSpPr/>
          <p:nvPr/>
        </p:nvSpPr>
        <p:spPr>
          <a:xfrm>
            <a:off x="1272240" y="2039760"/>
            <a:ext cx="3282480" cy="5162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Samples: 800000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399" name="Table 4"/>
          <p:cNvGraphicFramePr/>
          <p:nvPr/>
        </p:nvGraphicFramePr>
        <p:xfrm>
          <a:off x="6852960" y="2911680"/>
          <a:ext cx="4294800" cy="3946320"/>
        </p:xfrm>
        <a:graphic>
          <a:graphicData uri="http://schemas.openxmlformats.org/drawingml/2006/table">
            <a:tbl>
              <a:tblPr/>
              <a:tblGrid>
                <a:gridCol w="2385360"/>
                <a:gridCol w="1909800"/>
              </a:tblGrid>
              <a:tr h="504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Accuracy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0.6721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04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Precision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0.6382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04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Recall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0.7886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0472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F1 Score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0.7055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4776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91764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Execution Time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165002 ms 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0472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2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~2.75 min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400" name="CustomShape 5"/>
          <p:cNvSpPr/>
          <p:nvPr/>
        </p:nvSpPr>
        <p:spPr>
          <a:xfrm>
            <a:off x="7401960" y="2039760"/>
            <a:ext cx="28314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Samples: 2000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1" name="CustomShape 6"/>
          <p:cNvSpPr/>
          <p:nvPr/>
        </p:nvSpPr>
        <p:spPr>
          <a:xfrm>
            <a:off x="3113280" y="5303520"/>
            <a:ext cx="1874520" cy="90288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7"/>
          <p:cNvSpPr/>
          <p:nvPr/>
        </p:nvSpPr>
        <p:spPr>
          <a:xfrm>
            <a:off x="9326880" y="5315040"/>
            <a:ext cx="1874520" cy="90288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8"/>
          <p:cNvSpPr/>
          <p:nvPr/>
        </p:nvSpPr>
        <p:spPr>
          <a:xfrm>
            <a:off x="2983320" y="2039760"/>
            <a:ext cx="1588680" cy="5216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9144000" y="2039760"/>
            <a:ext cx="1042200" cy="521640"/>
          </a:xfrm>
          <a:prstGeom prst="rect">
            <a:avLst/>
          </a:prstGeom>
          <a:noFill/>
          <a:ln w="5724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10"/>
          <p:cNvSpPr/>
          <p:nvPr/>
        </p:nvSpPr>
        <p:spPr>
          <a:xfrm flipH="1">
            <a:off x="4977360" y="4686120"/>
            <a:ext cx="709560" cy="62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1"/>
          <p:cNvSpPr/>
          <p:nvPr/>
        </p:nvSpPr>
        <p:spPr>
          <a:xfrm>
            <a:off x="5621760" y="4424400"/>
            <a:ext cx="8409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10x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7" name="CustomShape 12"/>
          <p:cNvSpPr/>
          <p:nvPr/>
        </p:nvSpPr>
        <p:spPr>
          <a:xfrm>
            <a:off x="6395400" y="4686120"/>
            <a:ext cx="2875320" cy="62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13"/>
          <p:cNvSpPr/>
          <p:nvPr/>
        </p:nvSpPr>
        <p:spPr>
          <a:xfrm flipH="1" flipV="1">
            <a:off x="4571640" y="2299680"/>
            <a:ext cx="1114920" cy="63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14"/>
          <p:cNvSpPr/>
          <p:nvPr/>
        </p:nvSpPr>
        <p:spPr>
          <a:xfrm>
            <a:off x="5621760" y="2680200"/>
            <a:ext cx="8409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40x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10" name="CustomShape 15"/>
          <p:cNvSpPr/>
          <p:nvPr/>
        </p:nvSpPr>
        <p:spPr>
          <a:xfrm flipV="1">
            <a:off x="6395400" y="2298240"/>
            <a:ext cx="2705400" cy="63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Comparing results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7112520" y="2317680"/>
            <a:ext cx="349452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Loading the word vectors: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154804 ms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~2.58 min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413" name="Table 3"/>
          <p:cNvGraphicFramePr/>
          <p:nvPr/>
        </p:nvGraphicFramePr>
        <p:xfrm>
          <a:off x="857160" y="2105280"/>
          <a:ext cx="3897720" cy="3289680"/>
        </p:xfrm>
        <a:graphic>
          <a:graphicData uri="http://schemas.openxmlformats.org/drawingml/2006/table">
            <a:tbl>
              <a:tblPr/>
              <a:tblGrid>
                <a:gridCol w="2305800"/>
                <a:gridCol w="1591920"/>
              </a:tblGrid>
              <a:tr h="4341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Accuracy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0.6721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341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Precision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0.6382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341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Recall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D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0.7886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3416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F1 Score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0.7055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512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78080">
                <a:tc>
                  <a:txBody>
                    <a:bodyPr lIns="9360" rIns="93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Execution Time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DE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165002 ms 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~2.75 min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414" name="CustomShape 4"/>
          <p:cNvSpPr/>
          <p:nvPr/>
        </p:nvSpPr>
        <p:spPr>
          <a:xfrm>
            <a:off x="1359360" y="1429200"/>
            <a:ext cx="28314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Samples: 2000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15" name="Picture 21" descr=""/>
          <p:cNvPicPr/>
          <p:nvPr/>
        </p:nvPicPr>
        <p:blipFill>
          <a:blip r:embed="rId1"/>
          <a:stretch/>
        </p:blipFill>
        <p:spPr>
          <a:xfrm>
            <a:off x="0" y="5601960"/>
            <a:ext cx="12190680" cy="1254600"/>
          </a:xfrm>
          <a:prstGeom prst="rect">
            <a:avLst/>
          </a:prstGeom>
          <a:ln>
            <a:noFill/>
          </a:ln>
        </p:spPr>
      </p:pic>
      <p:sp>
        <p:nvSpPr>
          <p:cNvPr id="416" name="CustomShape 5"/>
          <p:cNvSpPr/>
          <p:nvPr/>
        </p:nvSpPr>
        <p:spPr>
          <a:xfrm flipH="1">
            <a:off x="4937040" y="3840480"/>
            <a:ext cx="2174760" cy="100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Memory Management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Tweak the JVM with the params: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279720" y="5537520"/>
            <a:ext cx="8433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More details at: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https://deeplearning4j.konduit.ai/config/config-memory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0" name="Picture 8" descr="A picture containing food&#10;&#10;Description automatically generated"/>
          <p:cNvPicPr/>
          <p:nvPr/>
        </p:nvPicPr>
        <p:blipFill>
          <a:blip r:embed="rId2"/>
          <a:stretch/>
        </p:blipFill>
        <p:spPr>
          <a:xfrm>
            <a:off x="0" y="2593440"/>
            <a:ext cx="12190680" cy="240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3164</TotalTime>
  <Application>LibreOffice/6.4.7.2$Linux_X86_64 LibreOffice_project/40$Build-2</Application>
  <Words>2243</Words>
  <Paragraphs>557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2020-08-30T12:07:12Z</dcterms:created>
  <dc:creator>Enrique Domínguez</dc:creator>
  <dc:description/>
  <dc:language>en-US</dc:language>
  <cp:lastModifiedBy/>
  <dcterms:modified xsi:type="dcterms:W3CDTF">2021-08-26T01:10:47Z</dcterms:modified>
  <cp:revision>69</cp:revision>
  <dc:subject/>
  <dc:title>Machine Learning with Java? Deeplearning4j!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104</vt:i4>
  </property>
</Properties>
</file>